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7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15.xml" ContentType="application/inkml+xml"/>
  <Override PartName="/ppt/ink/ink18.xml" ContentType="application/inkml+xml"/>
  <Override PartName="/ppt/notesMasters/notesMaster1.xml" ContentType="application/vnd.openxmlformats-officedocument.presentationml.notesMaster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6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26" r:id="rId4"/>
    <p:sldId id="325" r:id="rId5"/>
    <p:sldId id="290" r:id="rId6"/>
    <p:sldId id="327" r:id="rId7"/>
    <p:sldId id="328" r:id="rId8"/>
    <p:sldId id="329" r:id="rId9"/>
    <p:sldId id="334" r:id="rId10"/>
    <p:sldId id="335" r:id="rId11"/>
    <p:sldId id="336" r:id="rId12"/>
    <p:sldId id="337" r:id="rId13"/>
    <p:sldId id="338" r:id="rId14"/>
    <p:sldId id="339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</p:sldIdLst>
  <p:sldSz cx="5765800" cy="3244850"/>
  <p:notesSz cx="5765800" cy="324485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Lucida Sans" panose="020B0602030504020204" pitchFamily="34" charset="0"/>
      <p:regular r:id="rId50"/>
      <p:bold r:id="rId51"/>
      <p:italic r:id="rId52"/>
      <p:boldItalic r:id="rId53"/>
    </p:embeddedFont>
    <p:embeddedFont>
      <p:font typeface="Quattrocento Sans" panose="020B0502050000020003" pitchFamily="34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CDN2bvx9UKdUVco0lvKLMqNWY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A80E9-8C9B-4F1C-9C85-0C3D0799B159}">
  <a:tblStyle styleId="{2B3A80E9-8C9B-4F1C-9C85-0C3D0799B1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858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97" Type="http://schemas.openxmlformats.org/officeDocument/2006/relationships/customXml" Target="../customXml/item2.xml"/><Relationship Id="rId7" Type="http://schemas.openxmlformats.org/officeDocument/2006/relationships/slide" Target="slides/slide6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93" Type="http://schemas.openxmlformats.org/officeDocument/2006/relationships/viewProps" Target="viewProps.xml"/><Relationship Id="rId98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91" Type="http://customschemas.google.com/relationships/presentationmetadata" Target="metadata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6225 3937 1 0,'0'-6'5'0,"6"-13"6"0,-6 6-5 0,0 1 4 0,0 6 5 0,0 6-4 0,7 18-1 0,-1 39-2 0,6 18-5 0,-12 0-1 0,0-25 0 0,0-31 2 0,0-13 0 0,0 0-3 0,0-18-7 0,7-1-37 0,-1 7 4 0</inkml:trace>
  <inkml:trace contextRef="#ctx0" brushRef="#br0">6219 3712 14 0,'-25'0'9'0,"-7"31"-2"0,7 13-6 0,-6 6 0 0,0 19 9 0,-13 24-2 0,19 14-1 0,6-19 0 0,19-13-1 0,32-13-5 0,11-18-2 0,14-19 2 0,5-19 0 0,7-24-1 0,-6-20 1 0,-1-25 0 0,-12-12 1 0,-19 0-1 0,-24 13 0 0,-14-14 2 0,-18 8 0 0,-6 11-1 0,-13 7 0 0,1 25 0 0,-20 6 1 0,-6 26 2 0,7 30-6 0,-13 38-56 0,62-56 25 0</inkml:trace>
  <inkml:trace contextRef="#ctx0" brushRef="#br0">6106 4838 0 0,'0'0'6'0,"-19"-12"7"0,7-1-2 0,12 1 1 0,-6 5-4 0,12-11-3 0,13-14-3 0,6 7 2 0,0 19 1 0,0 6-3 0,0 13-2 0,-6-1 0 0,-13 7 1 0,0 12-1 0,0 13 2 0,-12 6-1 0,-13-6 0 0,-6-7-1 0,-6-5 2 0,0-7-2 0,-1-6 0 0,7-13 1 0,19-12 0 0,6-7-1 0,13-6-1 0,12 7 1 0,18 12 0 0,1 12 1 0,6 7-1 0,-12 0-1 0,-13-7-18 0,-25-5-28 0</inkml:trace>
  <inkml:trace contextRef="#ctx0" brushRef="#br0">6162 4613 11 0,'-6'-6'10'0,"-50"-7"22"0,6 19-25 0,-44 63-3 0,44-12-4 0,6 18 4 0,19 12 0 0,19 13-3 0,18-18 0 0,38-7-1 0,7-19 1 0,18-31 0 0,6-18-2 0,7-20 2 0,-1-18-1 0,-12-19 2 0,-18-19-1 0,-26-6 1 0,-19-19 1 0,-18-6 0 0,-44-13 0 0,-12 19-1 0,-7 44 10 0,-13 31-5 0,1 44-7 0,-13 50-27 0,13 19-52 0</inkml:trace>
  <inkml:trace contextRef="#ctx0" brushRef="#br0">5543 3680 3 0,'-6'0'4'0,"-7"0"16"0,13-6-15 0,25-7-5 0,13 7 0 0,-1 6 0 0,13-6 2 0,7 0 1 0,5-1-2 0,13 7 0 0,-6-6 0 0,-6 6-1 0,6 0 0 0,-7 0 0 0,7 6 2 0,6-6 0 0,-6 0-1 0,0 7-1 0,0-1-1 0,-1 0 1 0,7-6 1 0,0-6 0 0,7 0-1 0,-7 6-1 0,0 6-1 0,0-6 3 0,-6 0 0 0,6-6-1 0,-12 6 0 0,-7 12-1 0,-6-12 2 0,-13 0-1 0,-5 0 0 0,-14 0 4 0,-5 0 4 0,-13 0 2 0,-13-6-1 0,7 6-7 0,-6 6-29 0,12 0-21 0</inkml:trace>
  <inkml:trace contextRef="#ctx0" brushRef="#br0">6907 5940 22 0,'0'0'0'0,"-31"-13"24"0,6 20-19 0,0 5-3 0,-19 7-1 0,-19 0 4 0,1 12 0 0,5-6-2 0,32-12 3 0,7-7-2 0,11 0-2 0,14 0 2 0,-7 7-1 0,6 12-2 0,0 12 0 0,0 1-1 0,7 12 2 0,6 19 0 0,-7 0-1 0,1 0-2 0,-1-1 0 0,-12-11 2 0,0-1 0 0,0 0-1 0,6-18 1 0,-6-7-1 0,0-6 1 0,0-6 0 0,0-6 0 0,-6 5-1 0,6-5 1 0,13-7 0 0,12-6 0 0,12 6-1 0,63 20 0 0,-56-20 0 0,-6-6 1 0,-7-13-1 0,-19 13 4 0,-5 0 2 0,-14 7-2 0,-5-14-112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4417 3079 11 0,'0'0'0'0,"-6"-12"37"0,6 6-19 0,0 6-9 0,0-7 1 0,0 7-6 0,12 7-2 0,7 5 3 0,0-12-3 0,56 13 4 0,-6-13-3 0,18 0 0 0,7 6-2 0,6 0 1 0,7-6 0 0,-1 0 0 0,13 0-1 0,6 0 0 0,-6-6 0 0,6 0 0 0,-13-1-1 0,-5 1 1 0,-1 0 0 0,-6 0 0 0,-6-1-2 0,-13 7 2 0,-12 0 0 0,-6 0-1 0,6 0 1 0,-7 0-2 0,1-6 0 0,-7 6 2 0,-12 0 0 0,0 0-1 0,-7 6 1 0,1-6-1 0,-1 7 1 0,-5-7-1 0,5 6 0 0,32 0 1 0,-44-6-2 0,-13 0 1 0,1 0 1 0,-13-6 1 0,0 6-1 0,0-6-1 0,0 6 1 0,0 0 0 0,0-7 1 0,0 1-1 0,-6 6 0 0,-1 0-1 0,-5 13-29 0,-1-7-45 0</inkml:trace>
  <inkml:trace contextRef="#ctx0" brushRef="#br0">4160 5283 132 0,'-18'-25'85'0,"-1"43"-256"0</inkml:trace>
  <inkml:trace contextRef="#ctx0" brushRef="#br0">4192 5283 70 0,'-13'0'7'0,"1"0"1"0,12 0 19 0,0-7-15 0,6 7-1 0,25 0 0 0,13 0-7 0,6-6-2 0,-19 0-1 0,-18 6 4 0,-19 0 2 0,-19 6-5 0,-19 0 0 0,0-6-1 0,13 0 0 0,6 0 0 0,18 0 0 0,7 0-2 0,19 0 1 0,6 0 1 0,13-6-1 0,6 0 0 0,-13 0-1 0,-12 6 1 0,-19 0 3 0,-19 0-3 0,-12 0 1 0,6 0 0 0,18 6-2 0,7-6 1 0,0 0 0 0,13-6 0 0,-13 6 0 0,0 0-1 0,6 0 1 0,-6 0-15 0,0 6-7 0,6-6-31 0,-6 0 4 0</inkml:trace>
  <inkml:trace contextRef="#ctx0" brushRef="#br0">8177 6153 34 0,'0'0'10'0,"-13"-13"12"0,7 7 1 0,-13 0-3 0,7 6-4 0,6 0-8 0,-1 0-4 0,14 6 2 0,11-6 1 0,32 0-2 0,44 0 0 0,25 0 1 0,-6 6-2 0,-32-6-1 0,-25-6 0 0,-18 6 4 0,-7-6-2 0,-6-1-3 0,-6 7 0 0,-6 0-1 0,-7 0-5 0,0 0-35 0,-6 0-74 0</inkml:trace>
  <inkml:trace contextRef="#ctx0" brushRef="#br0">8189 6115 53 0,'0'0'0'0,"-12"-6"13"0,12 6-6 0,-6 0 14 0,6 0-16 0,12 0 3 0,45 0-1 0,36 0 0 0,7-6-3 0,-12 6-2 0,-25-7 0 0,-7 7-1 0,-6-6 2 0,-19 6-1 0,-18 0 2 0,-1-6 0 0,-12 6-3 0,7 6 0 0,-7-6-1 0,0 0 1 0,0 0 0 0,0 0 1 0,0-6 2 0,0 6-2 0,-7 6-1 0,1 0-89 0,0 1 43 0</inkml:trace>
  <inkml:trace contextRef="#ctx0" brushRef="#br0">4974 7329 55 0,'-13'-6'9'0,"13"0"14"0,0-7 3 0,0 13-9 0,6-6-6 0,7 6-3 0,6 0-3 0,-7 0-3 0,7 0 1 0,12-6 0 0,7 6 0 0,12 0 0 0,0 0-1 0,13-6 1 0,12-1 0 0,6 1-2 0,7 0 1 0,5 0 0 0,20-1-2 0,6 1 1 0,19 0 1 0,-1 0-5 0,-5-1 5 0,11 7-1 0,1-6-3 0,13 6 3 0,5-6-1 0,1 6-2 0,0 0 3 0,-13 0-1 0,0-6-2 0,0 6 2 0,0 0-2 0,-12 0 3 0,-7 0-1 0,-12-7 0 0,-12 7-2 0,-7-6 3 0,-13 6 0 0,1-6 0 0,-1 6-1 0,-11 0 1 0,-8 0 0 0,-5-7-1 0,-7 7 1 0,-12 0-1 0,-6 0 1 0,5 0-1 0,-5 0 2 0,-7-6-1 0,-12 6 1 0,-7 0 0 0,1 0 1 0,-1 0 1 0,-12 0 3 0,0 0 5 0,0-6-12 0,-18 0-107 0,11 6 38 0</inkml:trace>
  <inkml:trace contextRef="#ctx0" brushRef="#br0">11424 4225 49 0,'0'-13'26'0,"0"1"-7"0,0 6 3 0,6 12 0 0,-6 31-1 0,0 13-13 0,0-12-3 0,7-13-3 0,-7-19 0 0,0 1-12 0,-7-7-58 0,1-13-7 0</inkml:trace>
  <inkml:trace contextRef="#ctx0" brushRef="#br0">11430 4062 15 0,'-19'-6'29'0,"-6"6"-3"0,-6 6-14 0,6 19-7 0,0 6 3 0,0 19-1 0,6 7 1 0,7 5-7 0,12 7 0 0,12-6 0 0,13-13 0 0,19-13 2 0,19-18 0 0,6-12 0 0,-1-20-2 0,-11-25 3 0,-14-5-3 0,-18-1 0 0,-6 0 2 0,-12-6-1 0,-7-13-1 0,-13 1 1 0,-12 18 3 0,-13 6 5 0,7 13-6 0,-19 13-1 0,0 6-3 0,-19 18-1 0,-6 26-21 0,0 12-53 0,56-25 18 0</inkml:trace>
  <inkml:trace contextRef="#ctx0" brushRef="#br0">12100 4431 25 0,'0'-12'3'0,"12"-1"-1"0,13-5 0 0,6-14 1 0,7 7 0 0,-13 0-1 0,-12 6-1 0,-7-6 1 0,-19 13 3 0,-5-1-1 0,5 13-1 0,-6 0-2 0,0 19 1 0,1 6 1 0,-1 6 2 0,13 1-2 0,6 12 0 0,6-7 2 0,6 1-3 0,7-7-1 0,13-19 1 0,-1-12 0 0,6-12 0 0,1-13-1 0,-7-13 0 0,0 1-1 0,-12-1-1 0,-6 1 2 0,-1 5-1 0,-6 7 0 0,1 7-1 0,-7 11 1 0,-7 1 0 0,-5 6 0 0,6 6 0 0,-7 7 0 0,7-1-1 0,0 13 2 0,18-12-1 0,26-7 0 0,-1 7-1 0,-18 5 1 0,-13 8 0 0,-18-1 1 0,-1-7 0 0,13-5-1 0,7-1 1 0,11-12-1 0,7-12 0 0,13-1 0 0,-7-12-1 0,7-12 1 0,-13 5 0 0,6-24-1 0,-25 25 2 0,-6 6-1 0,-6 12 0 0,-7 1 0 0,1 12 0 0,-1 0-1 0,-5 12 1 0,5 7 0 0,13 0-1 0,25 0 1 0,13-1 0 0,-7 7-1 0,-18 0 2 0,-7 7-1 0,-12-1-1 0,-1-18 1 0,20-7 0 0,18-12 0 0,13-13-2 0,0-6 2 0,-13 0 0 0,-6 18-1 0,-19 7 1 0,-6 19 1 0,-6 0 0 0,12 0-1 0,13-13 0 0,6-6 1 0,-12-12-2 0,-13-14 1 0,0-11 1 0,-13-1-2 0,1 13 1 0,-14 19-1 0,1 12 1 0,0 19-1 0,13 0 1 0,12 0 1 0,19-12-2 0,18-13 1 0,7-6-1 0,6-19 0 0,0-7 0 0,-12 1 2 0,-26 0-1 0,-6-1 0 0,-12 7 0 0,-6 19 0 0,5 0 0 0,-5 12-1 0,-1 13 1 0,13 0-1 0,7 0 1 0,18 6-1 0,-7 6 1 0,1 6-1 0,-13-12 1 0,1-18 1 0,18-7 1 0,25-7-28 0,-13-5-22 0</inkml:trace>
  <inkml:trace contextRef="#ctx0" brushRef="#br0">13626 4375 39 0,'-6'-6'4'0,"12"-19"1"0,32-7-3 0,-7 1-1 0,7 6 1 0,-13-12-1 0,-7-1 0 0,-11 13 0 0,-7 6-1 0,0 0 1 0,-13 7-1 0,1 12 1 0,-1 0 0 0,-6 19 0 0,7 12-1 0,18 7 0 0,25 5 0 0,1 1 0 0,-20-19 1 0,-18-12 0 0,-32-7 1 0,20-19 0 0,18 1-1 0,25 6-1 0,18-1-2 0,7-18 0 0,-6-12 3 0,-6 12 4 0,-26 25 6 0,-5 25-5 0,-7 6-5 0,0-6-3 0,0-12-26 0,-7-13-25 0</inkml:trace>
  <inkml:trace contextRef="#ctx0" brushRef="#br0">13945 4062 24 0,'0'0'2'0,"0"-12"-8"0,0 18-10 0</inkml:trace>
  <inkml:trace contextRef="#ctx0" brushRef="#br0">14077 4244 16 0,'0'6'0'0,"0"-6"-14"0</inkml:trace>
  <inkml:trace contextRef="#ctx0" brushRef="#br0">14108 4237 16 0,'12'-12'12'0,"1"-13"0"0,12 6-8 0,-19 6-4 0,-6 7 1 0,0-6 0 0,-12 5 2 0,-1 1 0 0,-6 12-2 0,-12 13 0 0,6 6-1 0,0 7 1 0,13-7-1 0,5-13 1 0,20-6 0 0,18-18-1 0,7-1-1 0,-13 7 1 0,0 19 1 0,-13 30 2 0,-12 1-1 0,-6 6 1 0,-19-6-2 0,0-13 0 0,12-18 0 0,1-32 0 0,24-37-4 0,13-26-12 0,7 14 12 0,5 24 4 0,7 19 5 0,-6 12 3 0,-20 19-2 0,-5 13-2 0,-1 6 2 0,-12 0-6 0,0-6 1 0,7-13-1 0,-1-12 2 0,19-25-2 0,0-7 1 0,13 7-1 0,-13 18 0 0,-19 7-1 0,6 25 1 0,1 0 0 0,-13 6 0 0,0 6-17 0,12 0-36 0,-5-24 28 0</inkml:trace>
  <inkml:trace contextRef="#ctx0" brushRef="#br0">14684 4219 36 0,'0'-19'15'0,"25"13"-12"0,0-7-3 0,-19-6 0 0,-12 7 4 0,-1-7-1 0,-5 6-2 0,-7 7 1 0,7 6-1 0,-7 0-1 0,-6 19 5 0,0 12-2 0,0 13-3 0,18-13 0 0,7-18 2 0,19-19 2 0,12-13-3 0,-6 0 0 0,-6 25-1 0,13 13 0 0,-1 0-1 0,13-13 3 0,-19-25-2 0,6-18 1 0,-6-20-3 0,0-30-10 0,-6-7 8 0,-7 25 4 0,1 50 3 0,-13 38 4 0,-38 50-2 0,19 25-3 0,26-13 0 0,37-24 0 0,6-26 0 0,0-19-3 0,-13-12-41 0,-37-6 3 0</inkml:trace>
  <inkml:trace contextRef="#ctx0" brushRef="#br0">11499 5301 36 0,'0'-6'8'0,"-6"-19"-7"0,18 19 4 0,1-13 13 0,6 13-4 0,-7 6-5 0,19 12-1 0,1 1-5 0,-14 18-1 0,-11-6 0 0,-20 13 1 0,-12-1 0 0,0 1-1 0,6-7 1 0,13-18 0 0,6-13 0 0,19-7 0 0,18 1 0 0,20-6 0 0,-7-7 0 0,-13 13-1 0,-24 6-12 0,-7 0-40 0</inkml:trace>
  <inkml:trace contextRef="#ctx0" brushRef="#br0">11562 5139 38 0,'-44'-19'10'0,"-37"6"-3"0,24 26 2 0,-5 37 3 0,24 19-4 0,26 25-7 0,18 12 0 0,13 1-1 0,24-32 9 0,32-25-3 0,38-31-4 0,6-26-1 0,0-30 1 0,-32-7 1 0,-30-6 0 0,-39-13-1 0,-36-18 0 0,-26-26 1 0,-12 14 10 0,-26 42-8 0,7 20 0 0,0 19-3 0,-6 30-2 0,-7 39-3 0,7 24-20 0,25 19-71 0,56-87 72 0</inkml:trace>
  <inkml:trace contextRef="#ctx0" brushRef="#br0">12375 5452 25 0,'0'-7'6'0,"6"1"-6"0,7 0 1 0,-7 0 11 0,0 6 2 0,0-7-5 0,1 1-6 0,5 0-3 0,1 0 1 0,-7-7-1 0,7-6 6 0,-13 7-5 0,0-1 0 0,-7 1 0 0,1-1 2 0,-6 1 2 0,-1 12-3 0,0 12-1 0,-5 7 0 0,-1 0 0 0,-6 12 1 0,19 0-2 0,-1-6-1 0,26-12 2 0,6-13-1 0,6-13-1 0,1 1-6 0,-13-1 3 0,-13-5 4 0,-6-1 1 0,0 6 0 0,0 7 0 0,0 6-1 0,0 19 1 0,0 25 2 0,6 12 1 0,0 25-3 0,1-6 0 0,-7-18 0 0,-19-13 2 0,-6-26 0 0,0-11 1 0,12-39-2 0,1-5-3 0,12-13-1 0,12 6 3 0,26 0-3 0,12 0 0 0,-6 0-3 0,-7 13 2 0,-12 0 1 0,-19 0 2 0,-6 5 0 0,7 1-1 0,-7 19 1 0,0 0-1 0,-7 6 2 0,1 0-1 0,0 6 1 0,0 13-1 0,18 0 0 0,7 0 0 0,0 12-1 0,-13 0 4 0,0-12-1 0,7-7-1 0,12-12-33 0,0-6-18 0</inkml:trace>
  <inkml:trace contextRef="#ctx0" brushRef="#br0">12900 5389 18 0,'0'0'6'0,"-6"-12"-4"0,6-1-2 0,-6-6 2 0,0 7 5 0,-1-1-2 0,1 7 0 0,0 0-2 0,-13 12 2 0,0 13 2 0,-12 12-1 0,12-6-2 0,13-12-3 0,0-1 0 0,18-12-1 0,13-12 0 0,7-7 0 0,-14 19 0 0,-5 6 1 0,-13 13-1 0,12-7-2 0,13 1-31 0,-6-13 1 0</inkml:trace>
  <inkml:trace contextRef="#ctx0" brushRef="#br0">13144 5370 15 0,'0'0'0'0,"19"-25"14"0,-13 6 3 0,-24 7-7 0,-20 12 0 0,-12 19-4 0,6 12-5 0,19 0-1 0,19-12 0 0,25-6-2 0,18-13-2 0,7-13-2 0,6-18 3 0,-25-19 4 0,-6-7-1 0,-6-18 2 0,-13 44 1 0,0 12-2 0,0 19 0 0,-7 13 7 0,1 37-1 0,6 6-3 0,13 0-4 0,5-24 1 0,7-13 0 0,0-26 1 0,7-18-2 0,-7 13-1 0,-13 18 0 0,-6 25 1 0,-6-6 0 0,0-6-15 0,-6-19-48 0</inkml:trace>
  <inkml:trace contextRef="#ctx0" brushRef="#br0">13357 5189 69 0,'-6'0'3'0,"0"-7"-27"0,18 7-19 0</inkml:trace>
  <inkml:trace contextRef="#ctx0" brushRef="#br0">13470 5339 34 0,'0'0'0'0,"-13"-13"10"0,45 7-9 0,-1 0 8 0,0-7 0 0,0 1-7 0,-18 6-2 0,-7-7 0 0,-18 1 0 0,-1 12 1 0,-12-7-1 0,6 20 1 0,-6 6-2 0,7 6 1 0,11 0 0 0,7-7 0 0,19-5-1 0,0 0-1 0,6-13 0 0,12-7 0 0,1-18 1 0,-1 0-1 0,-5 13 2 0,-20 12 3 0,-5 12 4 0,-20 7 1 0,1-7-4 0,5-5-1 0,1-1 0 0,12-31-2 0,13 0-2 0,6 19-2 0,-6 6 2 0,0 12 0 0,-1 1 1 0,1-7 1 0,0-6-1 0,-7-6-3 0,7-13-15 0,6-25-4 0,-6-12 11 0,6-13 8 0,-12 6 7 0,-7 32 5 0,-6 19-2 0,-6-1-2 0,-1 38 5 0,-5 38 11 0,5 24-6 0,7-5-12 0,19-26-4 0,-12-31-35 0,5-19-19 0</inkml:trace>
  <inkml:trace contextRef="#ctx0" brushRef="#br0">14064 5170 28 0,'-6'-13'12'0,"6"13"-6"0,0 0 6 0,-13 13 3 0,-5 6-8 0,5 0-5 0,19-1-1 0,19 7 0 0,0 13-2 0,-12-13 0 0,-13-13 11 0,-13 1 5 0,-12-13-10 0,7 6-15 0,5-12-75 0</inkml:trace>
  <inkml:trace contextRef="#ctx0" brushRef="#br0">13939 5101 64 0,'13'-31'5'0,"62"6"-3"0,0 19-1 0,-32 6 0 0,-36 6-11 0,-20 0-35 0</inkml:trace>
  <inkml:trace contextRef="#ctx0" brushRef="#br0">14596 5164 42 0,'-19'-7'4'0,"19"7"5"0,0 0 9 0,0 13-1 0,13-1-9 0,5-5-4 0,1-7-1 0,0-7-1 0,0-11-1 0,-19-1-1 0,0 0 1 0,-7 0 0 0,-11 1-1 0,-7 18 0 0,-7 0-1 0,20 12 0 0,6 7-1 0,24-7 0 0,7-5 1 0,19-14 1 0,19-18 1 0,-19-12-1 0,-13-7-2 0,-12 13-4 0,-7-13 1 0,-6 6 4 0,1 20 1 0,-7 11 0 0,-7 32 1 0,1 25 4 0,6 51 0 0,13 43-3 0,-1 6-3 0,1-44 0 0,-13-49 2 0,-19-26 2 0,-19-37-2 0,7-32 0 0,0 13 0 0,6-6 0 0,25-1 0 0,37-11-8 0,7 11-1 0,6 20 7 0,-12 5 5 0,-20-5 5 0,-11 6-5 0,-7-1-6 0,0 7-27 0,0 0-42 0</inkml:trace>
  <inkml:trace contextRef="#ctx0" brushRef="#br0">13426 5746 22 0,'0'-13'14'0,"0"1"12"0,0-1-2 0,6 7-13 0,-6 12-9 0,0 32 5 0,-6 18 0 0,0 1-2 0,6-7-3 0,6-13-1 0,0-18-1 0,1-19 2 0,-1-13 0 0,13-24-1 0,6-7 0 0,12 13-1 0,-6 12 0 0,-12 19-1 0,-6 38-1 0,12 5 1 0,6-5 1 0,7-26-1 0,-7-12 1 0,-12-37 2 0,-7-26 0 0,-12-24 0 0,-6 30-1 0,0 45 0 0,6 12-3 0,-7 19-16 0,14 18-48 0,-1-24 28 0</inkml:trace>
  <inkml:trace contextRef="#ctx0" brushRef="#br0">14227 5940 30 0,'-6'-6'20'0,"-1"-1"15"0,1 1-17 0,0 0-8 0,-7-7-3 0,-5-5-2 0,-8-1-2 0,1-6-2 0,13 6 1 0,12-6 0 0,12 6-1 0,1 13-3 0,-1 6 1 0,1 6-1 0,-7 13 1 0,-6 0 1 0,0 12-2 0,-12 0 0 0,-1-6 1 0,-6-6 0 0,7-6 1 0,-1-7 3 0,13 0-2 0,19 0 3 0,6-6 0 0,13-18-2 0,12-1-10 0,-6 0-96 0</inkml:trace>
  <inkml:trace contextRef="#ctx0" brushRef="#br0">14515 5577 62 0,'0'-6'23'0,"-7"-19"0"0,20 12-18 0,-1 19 5 0,-12 38 7 0,0 25-9 0,7 0-5 0,5-13-2 0,-12-25 1 0,6-18-1 0,-6-1 1 0,0-12 1 0,0-12-2 0,13-13-5 0,6 0-4 0,-1 19 5 0,7-1 2 0,-6 32 0 0,0 13 0 0,-19 0 2 0,-25-20 7 0,-13-5 3 0,7-19 3 0,19-7-6 0,5 13-7 0,7-12-15 0,7 5-64 0,-1 1-8 0</inkml:trace>
  <inkml:trace contextRef="#ctx0" brushRef="#br0">13332 6253 51 0,'-31'-13'28'0,"31"7"-22"0,19-6-5 0,43-7-3 0,20 13-8 0,-32 12-60 0</inkml:trace>
  <inkml:trace contextRef="#ctx0" brushRef="#br0">13301 6278 60 0,'-25'0'3'0,"12"0"-20"0,57-6 11 0,25-7 4 0,50 7-22 0,-94 0 11 0</inkml:trace>
  <inkml:trace contextRef="#ctx0" brushRef="#br0">14596 6134 52 0,'-13'0'36'0,"13"-6"-28"0,19 6-5 0,19-7-2 0,-1 1-21 0,-18 6-46 0</inkml:trace>
  <inkml:trace contextRef="#ctx0" brushRef="#br0">14571 6159 59 0,'-31'0'22'0,"-1"0"-7"0,39 0-2 0,30 0 2 0,38-6-21 0,19-1-89 0</inkml:trace>
  <inkml:trace contextRef="#ctx0" brushRef="#br0">4924 7329 7 0,'0'0'8'0,"0"0"-2"0,0-6-1 0,0 6 3 0,12 19 3 0,1 6-1 0,-1 6-4 0,7-6-1 0,0 7-2 0,-7-1 0 0,-5-19 2 0,-1-12-1 0,6 0-1 0,7-18-1 0,6-7 0 0,0-13 0 0,19-6-1 0,-7-12 1 0,14 6 0 0,-14 12 0 0,-6 7 0 0,-12 12 2 0,-6 7 0 0,-1 5 0 0,-6 1-1 0,-6 6 1 0,0 0-1 0,0-6-2 0,0 6-4 0,7 6-20 0,-7 7-58 0</inkml:trace>
  <inkml:trace contextRef="#ctx0" brushRef="#br0">7007 7273 49 0,'-12'-12'14'0,"18"-1"15"0,0 19-4 0,7 26-8 0,-7-7-7 0,6 0-6 0,-5-7 1 0,-1-11 0 0,13-20 2 0,12-31-2 0,13-12-2 0,18 0-1 0,-5 6 0 0,-14 12-1 0,-11 7 2 0,-14 18-2 0,-11 7 2 0,-7 6-1 0,0-6-43 0,0 12-68 0</inkml:trace>
  <inkml:trace contextRef="#ctx0" brushRef="#br0">5987 7311 11 0,'0'-7'9'0,"-6"1"-2"0,6-13 8 0,6 13-1 0,1 6 0 0,5 0-2 0,1 19-3 0,-7 6-5 0,0 0-4 0,0-6 1 0,7-7 0 0,-1 1-1 0,1-7 1 0,-7-12 3 0,25-19-2 0,7-38 2 0,25-6-2 0,-1 13-1 0,-18 25-1 0,-19 6 0 0,0 6 1 0,-13 13 0 0,-5 6-1 0,-1 18-35 0,-6-11-16 0</inkml:trace>
  <inkml:trace contextRef="#ctx0" brushRef="#br0">8590 7267 48 0,'0'-19'17'0,"0"13"4"0,6 25 0 0,7 18-6 0,-1-12-7 0,7 0-3 0,-7-19 0 0,1-6 2 0,6-31-2 0,31-19-2 0,19-12-1 0,12 5 0 0,-31 26 2 0,-25 6 0 0,-19 6-1 0,1 13-2 0,-7 25-56 0,-7-13-33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5312 3148 25 0,'0'0'24'0,"-7"-6"-16"0,1 6 2 0,12-6-1 0,13 6-4 0,12 0-3 0,-6 0-1 0,-12 6 0 0,-26 6 9 0,-43-5-6 0,12-1 2 0,26-6 3 0,36 0-4 0,32-6-4 0,7-1 0 0,-32 14 0 0,-44-1-84 0</inkml:trace>
  <inkml:trace contextRef="#ctx0" brushRef="#br0">5312 2147 53 0,'0'-19'6'0,"6"0"1"0,0 13 0 0,7 0 0 0,-13 18 16 0,-7 26-4 0,1 24-12 0,0 1-3 0,12-13 0 0,0-19 1 0,-6-12-2 0,0-13 1 0,0-24 11 0,0-14-12 0,7 7-1 0,11-6-2 0,7 18 0 0,0 7-1 0,0 19-2 0,-6 30 2 0,6-5 1 0,-12-13 0 0,-13-12 1 0,0-7 2 0,0-6-2 0,0-13-133 0</inkml:trace>
  <inkml:trace contextRef="#ctx0" brushRef="#br0">5506 1971 34 0,'-7'-18'21'0,"7"5"-2"0,0-12 6 0,7 19-4 0,-1-7-16 0,19 13-4 0,-13 7 0 0,1-1-1 0,-7 6 4 0,-6 7 0 0,6 0-2 0,-6 0 1 0,-6-7 3 0,0 1 2 0,-7-1-2 0,1 1-2 0,6-7-1 0,-1 0-2 0,7-6-1 0,0 7 2 0,7-7 1 0,18 0-1 0,12-7-2 0,7 1 0 0,0-6 0 0,-7 12 1 0,-30-7 0 0,-7 7 3 0,-7 0-13 0,-12 13-135 0</inkml:trace>
  <inkml:trace contextRef="#ctx0" brushRef="#br0">6438 3818 67 0,'0'0'0'0,"-19"-13"18"0,13 13-11 0,12-6 2 0,0 6 0 0,38-6-2 0,31 0-3 0,50-19 0 0,25 12-2 0,13 7-3 0,-13 0 8 0,-25-1-1 0,-18 1 0 0,-32 0-1 0,-44 0-1 0,-12-1 1 0,-19 7-3 0,6 0-8 0,-12-6-43 0,-19 12-33 0</inkml:trace>
  <inkml:trace contextRef="#ctx0" brushRef="#br0">6513 3862 25 0,'-38'0'6'0,"-12"12"4"0,25-12 23 0,19 0-6 0,18-6-21 0,26 0 3 0,25-7-3 0,43-6 6 0,32 7-5 0,12-1-5 0,12 7-1 0,-5-6 0 0,-20 5 0 0,-36 1 9 0,-39 0 2 0,-37 0-3 0,-19-1 0 0,-6 1-5 0,-6 6-3 0,-6 0-3 0,-1 6-53 0,1 1-46 0</inkml:trace>
  <inkml:trace contextRef="#ctx0" brushRef="#br0">8790 3687 25 0,'-12'-7'21'0,"-1"1"-13"0,7 0 4 0,6 6-3 0,-6 0-4 0,6 0-2 0,0 0-2 0,0 0 0 0,6 0 4 0,19 0-2 0,6 0 0 0,38-13-1 0,19 1 1 0,18 5 0 0,-12 7-2 0,-13 0 0 0,-18 0 0 0,-13-6-1 0,-7 6 3 0,-5-6-1 0,-13 0 0 0,-12 6 3 0,-13 0 4 0,0 0-6 0,0-7-5 0,-13 7-22 0,-18 7-31 0,24-7 23 0</inkml:trace>
  <inkml:trace contextRef="#ctx0" brushRef="#br0">8696 3737 41 0,'-19'-7'13'0,"19"7"-8"0,7 0 6 0,5 0 0 0,1-6-4 0,12 6 0 0,6 0 0 0,25-6-3 0,19 0-1 0,7-7 0 0,-1 13-3 0,0-6 1 0,1 0 1 0,-7-1-1 0,-13 1 0 0,-12 0 0 0,-6 6 0 0,-12-7 0 0,-7 7 1 0,-13 0 6 0,1 0 4 0,-7-6-5 0,-6 6-2 0,0 0-3 0,0 0 2 0,-6 0-23 0,-13 13-105 0</inkml:trace>
  <inkml:trace contextRef="#ctx0" brushRef="#br0">4636 4494 70 0,'0'0'0'0,"-6"-6"12"0,12-7 3 0,-6 7 9 0,0 6-4 0,0-6 2 0,0-1-8 0,0 7-9 0,-6-6-1 0,-1 6-2 0,-5 6 1 0,-7-6 0 0,0 13-1 0,1-1-1 0,-7 7 0 0,6 6 0 0,6 0 0 0,7-6-1 0,12 6 0 0,7-6 1 0,6 0-1 0,6-1 1 0,6 7-1 0,-6 1 0 0,6-1 1 0,-12 6-1 0,-7 0 2 0,-12 0 1 0,-6-6-1 0,-6 7 0 0,-7-7 0 0,-6-6 0 0,-13-13 0 0,1-12 1 0,6-13-1 0,6-12 0 0,18 5-1 0,14 1 0 0,30 0-1 0,1 0 0 0,-1 13 0 0,-24 6-10 0,-7-1-29 0,0 7-55 0,-6 0 24 0</inkml:trace>
  <inkml:trace contextRef="#ctx0" brushRef="#br0">4767 4300 61 0,'0'0'0'0,"-18"-6"13"0,18-7 12 0,-7-6 0 0,14 13-13 0,5-6-1 0,7-1 2 0,0 7-4 0,-7 6-3 0,1 19-4 0,-1-1 1 0,-6 7-1 0,-6-6 0 0,-12 0 1 0,-7 6 2 0,0 0-2 0,7-6-1 0,6-7 1 0,-1-5-1 0,7-1 1 0,0-6 0 0,19-6-1 0,19-1-2 0,12 1 1 0,-13 6-1 0,-18 0 1 0,-7-6 1 0,-12 6 1 0,0 0-3 0,0 0 0 0,7 6-24 0,5 0-83 0,-6 1 52 0</inkml:trace>
  <inkml:trace contextRef="#ctx0" brushRef="#br0">5105 4776 66 0,'-6'-7'5'0,"-7"7"20"0,13-6 1 0,0 6-6 0,0-6 0 0,7 6-8 0,18-6-7 0,0-1-2 0,18 7-3 0,-11-6 1 0,-7 0 2 0,-6 6-1 0,-13-6-1 0,6 6-4 0,1-7-16 0,-1 7-33 0,-5 0-56 0</inkml:trace>
  <inkml:trace contextRef="#ctx0" brushRef="#br0">5099 4838 73 0,'0'0'9'0,"-13"0"8"0,20 0 11 0,-1-6-7 0,19 6-8 0,12 0-4 0,7-6-5 0,-6 6 0 0,-13 0 0 0,-13 0-1 0,-12 0 0 0,0 0-1 0,0 0-6 0,0 6-56 0,-6-6-31 0</inkml:trace>
  <inkml:trace contextRef="#ctx0" brushRef="#br0">6638 1771 6 0,'0'-6'7'0,"0"-13"2"0,6 0 6 0,0 13-2 0,-6 0-4 0,0 12 1 0,0 19-1 0,7 0-5 0,5 6-2 0,13-6-1 0,0-6-1 0,7-19 2 0,-14-12-1 0,1-20-1 0,0 7 1 0,-7 0-1 0,-5 7 0 0,5 5 1 0,-6 13-1 0,-6 6 2 0,-6 19 1 0,0-18-3 0,0 43 0 0,6 25 1 0,-7 19 0 0,1-7-1 0,-6-18 2 0,-7-25 0 0,-6-25 2 0,0-19 1 0,6-32-2 0,19-24-1 0,19-13-1 0,31 0-1 0,12 19-1 0,-12 19-34 0,-25 12-40 0</inkml:trace>
  <inkml:trace contextRef="#ctx0" brushRef="#br0">6700 1446 77 0,'0'0'0'0,"-6"-13"23"0,6 26-15 0,0 12 3 0,-6 6-1 0,-13-12 6 0,0-7-6 0,13-12-5 0,6-6-2 0,0-13-2 0,13-6-1 0,5 6 0 0,1-6 1 0,-6 0 0 0,-7 7 6 0,0 11-2 0,1 1-1 0,-1 12 0 0,6 19-1 0,13 0-1 0,7-6-2 0,-1 6-47 0,-12-6-66 0</inkml:trace>
  <inkml:trace contextRef="#ctx0" brushRef="#br0">5956 4244 87 0,'-13'-7'10'0,"7"7"7"0,6 0-10 0,-6 0-1 0,-7 0 3 0,1 7-5 0,-1-1-2 0,-12 0-1 0,-6 7 1 0,0-7 0 0,18 0 0 0,1 0 1 0,12 1 3 0,-6-1 2 0,-7 6 1 0,7-5-3 0,6-7-2 0,0 6-1 0,0 0-1 0,0 13-1 0,0 6 0 0,-6 6 1 0,6 13 0 0,0 6-1 0,0 7 0 0,6-1-1 0,-6 0 1 0,6 1 0 0,-6 11 0 0,6-5-1 0,7 12 0 0,-13-25 1 0,6 7-1 0,-6-7 1 0,0-7 0 0,0-5 0 0,-6 0 0 0,0-13 0 0,6-7 0 0,-7 1 0 0,7-6-1 0,0 5 1 0,7 1-1 0,-1-6 1 0,13-7 0 0,18-6 0 0,-6 0-1 0,1 0 0 0,-14 0 1 0,-5 0-1 0,-13 0 1 0,0 0-14 0,-6-19-88 0,6 7 21 0</inkml:trace>
  <inkml:trace contextRef="#ctx0" brushRef="#br0">6069 4431 51 0,'-7'-18'17'0,"1"11"-4"0,0 7 10 0,-7 7-4 0,-5 24 0 0,-1 19-11 0,19-6-4 0,6-7-2 0,19-18 0 0,6-13 0 0,-6-18 2 0,-12-19 1 0,-7-13-1 0,-12-6 1 0,-13 6-3 0,-6 25-1 0,6 25-25 0,1 13-106 0</inkml:trace>
  <inkml:trace contextRef="#ctx0" brushRef="#br0">6238 4456 125 0,'6'-12'18'0,"-6"-1"-8"0,0 13-12 0,6 7-66 0,0-7 8 0</inkml:trace>
  <inkml:trace contextRef="#ctx0" brushRef="#br0">6500 4344 84 0,'0'-7'3'0,"-6"-11"14"0,0 5 16 0,-19 26-12 0,-7 24-10 0,1 20-6 0,19 5-3 0,12-12-1 0,25-12 0 0,12-26 1 0,-5-18 0 0,-7-19-1 0,-19 6 1 0,-25 7 0 0,-19 12 0 0,-5 12-27 0,24 1-55 0,19-13 21 0</inkml:trace>
  <inkml:trace contextRef="#ctx0" brushRef="#br0">6657 4325 57 0,'0'0'0'0,"0"-13"19"0,0 1 6 0,6 6 0 0,-6 6-6 0,6 0-7 0,-6 6-6 0,-6 13 0 0,0 12-3 0,-1 0-1 0,7 1-1 0,7-14 0 0,11 1 0 0,7-19 1 0,1-12 0 0,-8-1-1 0,-5 1 1 0,-13 12-3 0,6 18 2 0,-6 20 0 0,6-7 0 0,-6-6-3 0,-6 7-36 0,6-7-84 0</inkml:trace>
  <inkml:trace contextRef="#ctx0" brushRef="#br0">7026 4256 66 0,'0'-12'24'0,"0"-1"0"0,-13 13 4 0,-18 31-11 0,6 26-15 0,12-1-1 0,26-6 0 0,18-19 0 0,-6-24 3 0,-6-14 1 0,-19-11 7 0,-19 18-12 0,-12 6-4 0,-7 13-73 0,32-7 3 0</inkml:trace>
  <inkml:trace contextRef="#ctx0" brushRef="#br0">6094 4982 103 0,'-7'-6'4'0,"-18"0"3"0,7 24 20 0,-1 20-10 0,13 12-12 0,18-12-3 0,13-20-1 0,0-18 3 0,0-25 1 0,-6-31-1 0,-25 12-1 0,-13 25-6 0,-6 13-57 0,6 12-34 0</inkml:trace>
  <inkml:trace contextRef="#ctx0" brushRef="#br0">6269 5020 131 0,'0'-7'18'0,"0"-5"-3"0,0 6-29 0,6 6-108 0</inkml:trace>
  <inkml:trace contextRef="#ctx0" brushRef="#br0">6431 4888 68 0,'0'-12'16'0,"7"6"13"0,-1-1-5 0,0 14-7 0,-6 11-5 0,0 7-5 0,0-6-1 0,-6 6-4 0,6 0-1 0,6-6-1 0,7 6 0 0,37-6 0 0,-19-38 1 0,-12-6 2 0,-13 12-1 0,-6 32 2 0,-6 19-3 0,0-1-4 0,-7 1-30 0,7-7-98 0</inkml:trace>
  <inkml:trace contextRef="#ctx0" brushRef="#br0">6832 4945 53 0,'0'-7'16'0,"-6"-11"-2"0,6 5 6 0,0-6-3 0,0 7-5 0,-7-1-6 0,-5 1-3 0,-1 5 0 0,1 7 1 0,-1 0-1 0,1 0 1 0,-1 7 1 0,-5 5 1 0,5 1-2 0,-6 12-1 0,7 6-3 0,5-6 1 0,14-12 0 0,11-13 1 0,8-7-1 0,-14 7-1 0,13 19 0 0,-6 6 0 0,-13 0 0 0,-6 0 1 0,-12-6-4 0,-1 0-50 0,13-13-45 0</inkml:trace>
  <inkml:trace contextRef="#ctx0" brushRef="#br0">6982 4932 71 0,'0'0'5'0,"0"-6"17"0,0 6 0 0,13 25-2 0,-1 6-9 0,1 0-1 0,-7-5-4 0,-19-14-4 0,-18 1-43 0,0-13-75 0</inkml:trace>
  <inkml:trace contextRef="#ctx0" brushRef="#br0">6957 4938 89 0,'0'0'5'0,"31"-25"11"0,19 7-8 0,7-1-38 0,-39 13-38 0</inkml:trace>
  <inkml:trace contextRef="#ctx0" brushRef="#br0">7301 4050 101 0,'-12'-13'21'0,"37"13"-21"0,25 6 3 0,12 19 12 0,-12 13-6 0,-18 6-5 0,-20 18-1 0,-6 20 1 0,-18 30-1 0,-1 20-1 0,13 5-1 0,19 7-2 0,0 38 6 0,-38-132 7 0,-25-19-2 0,-12-12-5 0,12-13-4 0,19-12-11 0,25-38-91 0,6 13 23 0</inkml:trace>
  <inkml:trace contextRef="#ctx0" brushRef="#br0">7770 4613 151 0,'0'0'0'0,"0"-44"11"0,57 19-15 0,18 19-48 0,-38 6-32 0</inkml:trace>
  <inkml:trace contextRef="#ctx0" brushRef="#br0">8352 4012 84 0,'0'-19'21'0,"-19"19"-14"0,-24 0 0 0,-14 13-1 0,7-7 7 0,44-6-7 0,6 13-6 0,0 18 2 0,6 19 2 0,0 19 0 0,-12 25 1 0,-6 18-3 0,5 1-1 0,1-19 2 0,-6 0-1 0,-1 0 0 0,1-32-1 0,12-12 1 0,0-18 1 0,6-20-2 0,6 1 3 0,20-13-2 0,30-19-1 0,26 0-5 0,-13-6-55 0,-31 6-52 0</inkml:trace>
  <inkml:trace contextRef="#ctx0" brushRef="#br0">8759 4037 158 0,'-6'-25'6'0,"6"25"2"0,0 31 2 0,-13 13-8 0,7 6-7 0,0 0-74 0,-1-31 11 0</inkml:trace>
  <inkml:trace contextRef="#ctx0" brushRef="#br0">8759 4456 94 0,'-6'7'12'0,"-51"49"-12"0,38-6 10 0,19-6 7 0,26-19-6 0,17-19 2 0,-11-37 5 0,-20-13 0 0,-37 0-13 0,-6 19-13 0,-7 19-141 0</inkml:trace>
  <inkml:trace contextRef="#ctx0" brushRef="#br0">9003 3912 167 0,'-6'-19'3'0,"24"-6"-4"0,51 19-2 0,-19 25 4 0,-25 6 3 0,-12 25-1 0,-26 37-1 0,-18 38-1 0,0 32 1 0,6 31-3 0,12-7-1 0,13-37 1 0,-6-44 7 0,-25-50 8 0,-26-31-6 0,-18-25-10 0,25-38-81 0,44 13-3 0</inkml:trace>
  <inkml:trace contextRef="#ctx0" brushRef="#br0">9453 4219 179 0,'-6'-7'2'0,"-7"-11"-1"0,89 11-2 0,24 7-9 0,-19 13-80 0,-75-7 40 0</inkml:trace>
  <inkml:trace contextRef="#ctx0" brushRef="#br0">9478 4356 143 0,'-62'0'29'0,"80"7"-18"0,89-26-16 0,37 12-131 0</inkml:trace>
  <inkml:trace contextRef="#ctx0" brushRef="#br0">10310 3668 85 0,'-6'0'10'0,"-6"0"-8"0,-1 0 12 0,-31 0 1 0,1 0-1 0,5 6-9 0,19-6-2 0,13 13 2 0,6-1 2 0,0 13 0 0,6 0-3 0,-6 13-2 0,0 5 0 0,-6 14 0 0,6 5 1 0,0 14-2 0,-6 11-1 0,-1-5 1 0,7 5-1 0,-6 1 2 0,6-1-1 0,-6-11-1 0,6-8 1 0,0-5 0 0,0 0-1 0,-6-7 0 0,6-19 0 0,0-24 1 0,18-1 3 0,26-12-3 0,19 0 0 0,-19 0 0 0,-19 0 0 0,-19 0 0 0,-6-6 5 0,0 6-6 0,0-6-22 0,-6 0-60 0,6-1 11 0</inkml:trace>
  <inkml:trace contextRef="#ctx0" brushRef="#br0">10429 3918 79 0,'-19'-6'26'0,"-12"6"-4"0,31 0-4 0,6 0-10 0,32 0 6 0,6-6-5 0,-7-7-4 0,-24 13-8 0,-7 0-82 0,0 0 14 0</inkml:trace>
  <inkml:trace contextRef="#ctx0" brushRef="#br0">10805 3805 41 0,'0'-6'14'0,"0"0"29"0,-19 6-9 0,-6 25-15 0,12 6-13 0,7 1-5 0,19-7 0 0,5-7 2 0,1-18-4 0,0 0 3 0,6-25-2 0,-6-6 0 0,-7 0 3 0,-12 6 1 0,-6 0 2 0,-13 12-5 0,-12 7-4 0,-7 25-27 0,20 12-35 0,18-25 10 0</inkml:trace>
  <inkml:trace contextRef="#ctx0" brushRef="#br0">11005 3818 41 0,'0'-6'5'0,"6"6"18"0,-6-7 8 0,0 1-19 0,-6 0-14 0,6 12-59 0,0-6 17 0</inkml:trace>
  <inkml:trace contextRef="#ctx0" brushRef="#br0">11193 3724 42 0,'-7'-6'14'0,"7"-7"0"0,7 7-4 0,5 0 7 0,7 0 0 0,0 6-10 0,6-7-4 0,0 14 1 0,-13 5 1 0,-6 1 2 0,-12 5-3 0,-13 7-2 0,-6-12 3 0,19-1-5 0,12 7-2 0,26 12 0 0,-7 1 0 0,-25-13 3 0,-25-7 1 0,-13-12 3 0,7-6-11 0,25 0-119 0</inkml:trace>
  <inkml:trace contextRef="#ctx0" brushRef="#br0">11499 3724 46 0,'0'0'0'0,"-12"0"42"0,-1 6-15 0,1 7-8 0,5-1-11 0,20 1-5 0,12 6-2 0,6-1-2 0,-18 7 4 0,-7-6 5 0,-12-12-4 0,-13-1-1 0,-25 0-16 0,0 0-41 0,13-18-27 0</inkml:trace>
  <inkml:trace contextRef="#ctx0" brushRef="#br0">11480 3705 73 0,'0'0'7'0,"32"-12"3"0,24 6-26 0,-31 6-49 0</inkml:trace>
  <inkml:trace contextRef="#ctx0" brushRef="#br0">11768 3643 32 0,'0'0'22'0,"6"-13"-21"0,7 1 2 0,-7 12 26 0,-6-7-3 0,6 7-3 0,-6 0-16 0,0 7-3 0,0 5 0 0,0 1 1 0,-6 5-1 0,6-5-2 0,0 12 0 0,0-6-1 0,0 0 0 0,6-7-1 0,7-6 1 0,6 1 1 0,6-20-1 0,-7 1 0 0,-5 5-1 0,-7 7 6 0,-6 32-2 0,-6 18-2 0,-7 0-8 0,-5 19-140 0</inkml:trace>
  <inkml:trace contextRef="#ctx0" brushRef="#br0">10536 4500 40 0,'0'0'14'0,"0"-6"11"0,0 0 3 0,-7 6-4 0,1 6-10 0,0 19-8 0,0 6-4 0,-1 1 0 0,7-1-1 0,13-6-1 0,-7 0 0 0,13-19 3 0,6-6-1 0,0-19 0 0,-6-12 0 0,-1 0 5 0,-18 0-1 0,-12 6-2 0,-19-1-1 0,6 14-2 0,-13 18-8 0,19 7-34 0,13 6-36 0,6-19 37 0</inkml:trace>
  <inkml:trace contextRef="#ctx0" brushRef="#br0">10767 4525 165 0,'-6'-19'6'0,"-7"19"-5"0,26-6 0 0,-13 6-6 0,-13 13-41 0,13-7-56 0</inkml:trace>
  <inkml:trace contextRef="#ctx0" brushRef="#br0">10992 4419 39 0,'0'0'0'0,"-6"-6"3"0,6-1 9 0,6 1 18 0,-6 0-1 0,0 6-11 0,0 0-8 0,7 12-7 0,-7 13 1 0,-7 25 3 0,1-25-6 0,6-6 0 0,6 0-1 0,7-6-4 0,12-7 1 0,6-12 2 0,0-7 1 0,-12-6 1 0,-6 0-1 0,-7 7 7 0,-6 18-1 0,0 19-3 0,-6 19-1 0,-1-6-4 0,-5-1-45 0,18-18-56 0</inkml:trace>
  <inkml:trace contextRef="#ctx0" brushRef="#br0">11443 4500 55 0,'-6'0'12'0,"-1"-12"12"0,7-7-18 0,7 0-3 0,-7 7 3 0,0-1 0 0,-13 1 2 0,7-7-3 0,-1 13-2 0,1-1-2 0,0 7 0 0,0 0 6 0,-7 0 2 0,1 0-4 0,5 0-3 0,1 7-2 0,-6-1 2 0,5 0-3 0,-5 13 3 0,-7 6-2 0,7-6 1 0,12-7 0 0,0-12 1 0,18-6-2 0,20-7 0 0,-7 7 0 0,-6 19-1 0,-12 12 1 0,-7 6 2 0,-6-6 0 0,-6 0-1 0,6-6-1 0,-7-7-9 0,7-12-35 0,7 0-48 0</inkml:trace>
  <inkml:trace contextRef="#ctx0" brushRef="#br0">11618 4400 88 0,'0'0'9'0,"-6"-6"9"0,12 12-15 0,0 13 3 0,7 0 3 0,-1 12-2 0,-6-6 0 0,1-6-3 0,-14-7-1 0,-5-5-15 0,-13-1-48 0,0-19-11 0</inkml:trace>
  <inkml:trace contextRef="#ctx0" brushRef="#br0">11574 4394 85 0,'0'-6'11'0,"25"-7"9"0,38 1-31 0,6-1-78 0</inkml:trace>
  <inkml:trace contextRef="#ctx0" brushRef="#br0">12031 3399 85 0,'0'-7'2'0,"6"-24"13"0,44 25-15 0,6 6-1 0,-18 0 13 0,-13 12 0 0,-19 7-6 0,-6 19-2 0,0 24-4 0,-6 20 0 0,0 18 0 0,-7 19 4 0,7 31-3 0,-7-6-2 0,7-6 2 0,0-13 1 0,6-19-3 0,0-18 1 0,0-13 1 0,6-19-3 0,-6-24 5 0,-6-14 0 0,-13-11 3 0,-18-1-3 0,-26 0 3 0,-6 0 5 0,13-12-2 0,37-6-14 0,25-1-149 0</inkml:trace>
  <inkml:trace contextRef="#ctx0" brushRef="#br0">2772 4638 58 0,'-7'-19'10'0,"20"7"16"0,-7-7 8 0,-6 19-4 0,0 31-1 0,-6 19-19 0,0 7-6 0,6-20-4 0,12-18-77 0,-6-13-19 0</inkml:trace>
  <inkml:trace contextRef="#ctx0" brushRef="#br0">2740 4469 80 0,'-6'0'16'0,"-63"31"-6"0,7 19 12 0,18 13-5 0,25 25-9 0,38 12-8 0,31-25 0 0,25-19 2 0,6-31 0 0,13-31-3 0,-13-44-1 0,-12-25 1 0,-50-38 2 0,-31-12 5 0,-39 50 22 0,-36 43-12 0,-7 32-13 0,6 44-12 0,32 25-147 0</inkml:trace>
  <inkml:trace contextRef="#ctx0" brushRef="#br0">2972 6691 30 0,'0'0'20'0,"-19"-6"-7"0,13-7 9 0,6 1-5 0,0-13 6 0,6 12-7 0,0 1-10 0,0-1-3 0,13 1 1 0,-6-1 2 0,12 13 4 0,-6 6-8 0,-7 7 1 0,-6-1 0 0,1 20 0 0,-1-7-2 0,-12 6 1 0,6-6-1 0,-13 0 1 0,1 0 1 0,-13 6-2 0,12-12-2 0,-6 0 3 0,-6 0-1 0,13-13-1 0,-7 0 0 0,13-6-4 0,-1 0 0 0,1-12 0 0,19-1 3 0,5 7 0 0,7 6 2 0,1 0-1 0,-8 12 2 0,1 14-1 0,0-14 0 0,-7 1-24 0,-5-13-69 0,-1 0 49 0</inkml:trace>
  <inkml:trace contextRef="#ctx0" brushRef="#br0">2997 6484 46 0,'-6'-6'6'0,"-26"-19"3"0,7 0 11 0,0 25-6 0,-6 6 3 0,-7 19-1 0,1 19-9 0,6 25-4 0,12 19-2 0,13-1-2 0,24 1 1 0,20-7-2 0,12-18 2 0,12-19 0 0,14-19 0 0,-1-19 2 0,0-25 1 0,-19-18 1 0,-6-20-2 0,-19-5 1 0,-18-7-1 0,-13 0-1 0,-13 6 0 0,-12 1 0 0,-12 6 0 0,-1-7 0 0,-6 19 1 0,-12 25 0 0,6 1-1 0,-13 18 1 0,-12 25-7 0,-6 18-24 0,31 8-53 0,44-39 48 0</inkml:trace>
  <inkml:trace contextRef="#ctx0" brushRef="#br0">3929 6190 12 0,'0'-6'23'0,"0"0"-14"0,0-1 1 0,0 7 3 0,0-6 3 0,0 6-2 0,0-6 0 0,6 0-3 0,7-1 1 0,-1 7-5 0,-6 7-2 0,7-1-4 0,-13-6 0 0,13 19 4 0,5 18-1 0,1-5-1 0,0-1-2 0,-13 0 0 0,-6 0 0 0,-6 1 0 0,-13-7 0 0,-6-13 1 0,6-12-1 0,7-6 2 0,-1-19-1 0,13-6-3 0,13 12 4 0,12 0-2 0,0 7-2 0,-6 12-37 0,-1 0-70 0</inkml:trace>
  <inkml:trace contextRef="#ctx0" brushRef="#br0">4179 6109 47 0,'0'-19'24'0,"6"7"-6"0,1 5 2 0,-1 14-3 0,-6 18-1 0,0 12-7 0,-6 7-4 0,-1 0-2 0,1 0 0 0,-6-7-1 0,5-12-1 0,1-6 0 0,12-6 1 0,19-13 0 0,7 0-1 0,18-7 0 0,-6 7-2 0,-7-6 2 0,-18 0-4 0,-13 6-24 0,-6 0-21 0,-19 12-33 0</inkml:trace>
  <inkml:trace contextRef="#ctx0" brushRef="#br0">3679 6628 74 0,'0'-6'5'0,"25"-6"7"0,44-7 18 0,49 0-11 0,26 7-7 0,0 12-9 0,-19 0-1 0,-37 0 1 0,-38-7-1 0,-31 1 1 0,-13 6-2 0,-12 6-18 0,6 1-27 0,-7 5-45 0</inkml:trace>
  <inkml:trace contextRef="#ctx0" brushRef="#br0">3829 6760 59 0,'-13'-13'13'0,"13"7"7"0,7-6-1 0,5 12-1 0,-12 0-15 0,13 0 15 0,-1 12-7 0,7 19-8 0,-7 1 1 0,7 5-3 0,-6 13 0 0,-1-6-1 0,-12 0 1 0,0-7 0 0,-25-5 1 0,0-20-2 0,0-12 1 0,0-18 0 0,19-14 0 0,6 1 0 0,19 0-2 0,6 6 1 0,12 12-13 0,1 7-83 0,-32 6 50 0</inkml:trace>
  <inkml:trace contextRef="#ctx0" brushRef="#br0">4085 6779 26 0,'0'0'0'0,"-6"-19"10"0,6 6 6 0,6 7-4 0,7 6 1 0,-13 13 3 0,-6 12-6 0,-1 18-6 0,7 14-2 0,0-7-1 0,0-6-1 0,0-19 0 0,13-7 1 0,-7-18 0 0,7 0 2 0,-1-25-2 0,7 0 0 0,0-6 0 0,-7 19-1 0,1 24-1 0,5 19 0 0,8 7 0 0,-1-26 1 0,0-5 1 0,-13-32 1 0,-6-25 0 0,-12-7 1 0,-6 26-2 0,-1 12-5 0,13 13-68 0</inkml:trace>
  <inkml:trace contextRef="#ctx0" brushRef="#br0">4398 6678 48 0,'0'0'0'0,"0"-25"12"0,6 7 16 0,7 5-6 0,6 7-9 0,-7 6-9 0,7 19-2 0,-6 6-1 0,-7-13 1 0,-6 7 0 0,-13 6-1 0,1-12 0 0,-7-1 0 0,6 1 0 0,1-1-1 0,12-12 0 0,-6 6 1 0,6 1-2 0,6-1 2 0,13-6-1 0,12-6 1 0,13-1-1 0,-7 7 0 0,-18-6 1 0,-13 6-2 0,-12 6-19 0,0 7-79 0</inkml:trace>
  <inkml:trace contextRef="#ctx0" brushRef="#br0">3610 7793 42 0,'-6'-19'20'0,"-1"0"8"0,7 7 3 0,19-7-8 0,-6 13-7 0,24 6-9 0,1 25-3 0,6 18-4 0,-7 20 1 0,-12 6-1 0,-19-13 1 0,-6-12 0 0,-18-13 0 0,-1-18 3 0,-6-26-1 0,6-12 1 0,6-6-3 0,13 6 0 0,26-13-1 0,17 1-10 0,20 12-80 0,-44 25 23 0</inkml:trace>
  <inkml:trace contextRef="#ctx0" brushRef="#br0">3998 7705 85 0,'0'-25'17'0,"12"12"28"0,-12 20-25 0,7 43-10 0,-14 12-9 0,7 1 2 0,7-19 0 0,24-25-1 0,19-13 1 0,0-6-4 0,-19 6 0 0,0-6-33 0,-5 6-78 0,-26 1 80 0</inkml:trace>
  <inkml:trace contextRef="#ctx0" brushRef="#br0">3366 8212 100 0,'-6'-12'10'0,"31"5"-3"0,62-18 18 0,101 6-14 0,56 7-6 0,19 6-3 0,-13-7-4 0,-75 7 3 0,-119 6-1 0,-74 0-24 0,-32 12-97 0</inkml:trace>
  <inkml:trace contextRef="#ctx0" brushRef="#br0">3710 8337 60 0,'0'-12'13'0,"0"-7"16"0,6 13 2 0,13 18-15 0,19 32-10 0,-7 25-4 0,-6 6-3 0,-25-19 0 0,-19-12 1 0,-6-19 1 0,0-25 4 0,13-19 0 0,12-18 0 0,0 12-4 0,31-13 0 0,6 13-19 0,20 6-78 0,-45 19 61 0</inkml:trace>
  <inkml:trace contextRef="#ctx0" brushRef="#br0">4060 8362 46 0,'0'-6'17'0,"7"-32"2"0,-7 20 22 0,0 30-22 0,0 32-10 0,-7 25-9 0,1-19 0 0,6-25 0 0,6-25 1 0,26-6 2 0,-1-7-6 0,-6 44-1 0,-13 13 0 0,-18-6 0 0,-19-26 7 0,0-5 4 0,6-26-3 0,7 0-1 0,18 0-45 0,13 7-64 0</inkml:trace>
  <inkml:trace contextRef="#ctx0" brushRef="#br0">4229 8287 53 0,'0'-19'29'0,"13"13"15"0,6-6-22 0,-1 18-13 0,-5 25-3 0,-7 0-2 0,-25 1 0 0,-6-7 0 0,13-6 1 0,6-13-1 0,12 0-1 0,38-25-2 0,24 1-5 0,-5 5 4 0,-26 7-1 0,-30 6-2 0,-14 0-96 0,-5 6 22 0</inkml:trace>
  <inkml:trace contextRef="#ctx0" brushRef="#br0">4924 6190 21 0,'-13'0'10'0,"1"0"7"0,5-6 3 0,7 0-7 0,0 6-1 0,0-7-5 0,13 1-2 0,12 0 2 0,25-7-2 0,-12 13-4 0,-20 0-1 0,-11 0 0 0,-7 7-6 0,6-7-22 0,0 0-18 0,-6 0 13 0</inkml:trace>
  <inkml:trace contextRef="#ctx0" brushRef="#br0">4886 6290 29 0,'-12'7'17'0,"5"-7"-11"0,14 0 10 0,30-7-4 0,26-5 6 0,-13 6-10 0,-25 6-7 0,-25 6 2 0,-13 0-2 0,7-6-12 0,0 0-32 0,6 0-9 0</inkml:trace>
  <inkml:trace contextRef="#ctx0" brushRef="#br0">5618 5884 18 0,'0'0'4'0,"0"-7"7"0,0 1 7 0,6 0-5 0,7-13 8 0,-7 13-15 0,-6 6-2 0,0-7 1 0,0-5 0 0,-12 12 1 0,-1 0 0 0,-6 0-2 0,1 12 0 0,-7 1 1 0,12 12-1 0,1 0-3 0,-1 0 0 0,7 0 0 0,12 0-1 0,0 0 0 0,13 0 0 0,0-12-1 0,6 12 1 0,0-6 0 0,0 6-1 0,-6-7 1 0,-7 1 1 0,1 6 0 0,-7-6 0 0,0 0 0 0,-18 6 0 0,-7-13 1 0,0-5 0 0,0-1 0 0,1-19 1 0,5 1-1 0,7-13-1 0,6 0 0 0,0 6-2 0,6 0 0 0,19 7-12 0,0-1-28 0,13-6-50 0</inkml:trace>
  <inkml:trace contextRef="#ctx0" brushRef="#br0">5812 5783 19 0,'0'0'12'0,"-12"0"-6"0,5 0 11 0,7-6-7 0,0 0 1 0,0-7-1 0,0 7-1 0,0-6-4 0,7 5 2 0,5 1 0 0,19 0-2 0,-12 0 0 0,-6 12-2 0,-7 6 1 0,-6 7 1 0,-6 12-2 0,-7-12-1 0,1 6-1 0,-7-12 0 0,0 6 0 0,0-7 0 0,7 1-1 0,6-1 0 0,6-6 1 0,6 1-1 0,13-7 1 0,24-7 0 0,-5 1-1 0,-13 6 1 0,-19 0-1 0,-6 6 2 0</inkml:trace>
  <inkml:trace contextRef="#ctx0" brushRef="#br0">6181 5808 1 0,'0'0'2'0,"6"-6"-2"0,7-6 12 0,-7-1-3 0,7 1 7 0,-7-1 2 0,0 13-8 0,-6-6-3 0,-6 6 2 0,0 0 0 0,-7 6-1 0,-6 13 0 0,1 12-4 0,-7 7-2 0,0 24 1 0,6 7-2 0,-6 6-2 0,6 7 1 0,7-7 1 0,5-19-2 0,26-12 0 0,12-13 2 0,7-12-1 0,-7-6 1 0,-12-7 2 0,-13-6-2 0,-6 0 5 0,0-6-16 0,0-1-27 0,0-5-20 0,6 12 35 0</inkml:trace>
  <inkml:trace contextRef="#ctx0" brushRef="#br0">6363 5896 25 0,'-7'-19'19'0,"7"13"2"0,0 12-7 0,0 38 8 0,0 12-10 0,0 7-7 0,-6-19-1 0,6-13-2 0,0-12 0 0,0-7 0 0,0-12 0 0,0-6 1 0,0 0-1 0,6-13-2 0,1-6 0 0,-1 6 0 0,6 1 0 0,1-1 1 0,6 6 0 0,-7 7-1 0,1 6 1 0,-1 31-2 0,-6 7 2 0,-6-1 1 0,7-5 0 0,-1-14 0 0,0-11-1 0,1-1-1 0,-7-6-3 0,0-6-34 0,0-19-63 0</inkml:trace>
  <inkml:trace contextRef="#ctx0" brushRef="#br0">6594 5777 58 0,'0'0'0'0,"0"-19"11"0,13 32 19 0,-7 18-11 0,0 0-14 0,-6-18-3 0,0-7 0 0,0-12-100 0,0 6 73 0</inkml:trace>
  <inkml:trace contextRef="#ctx0" brushRef="#br0">6688 5690 65 0,'0'0'0'0,"6"-26"26"0,19 20-10 0,0 31 13 0,7 63-15 0,-14 25-7 0,-11-7-2 0,-14-25-2 0,-5-24-2 0,-7-26 2 0,7-25-13 0,5-31-70 0,1 6 19 0</inkml:trace>
  <inkml:trace contextRef="#ctx0" brushRef="#br0">6888 5514 70 0,'0'0'5'0,"-6"-12"5"0,6 5 10 0,31-5-1 0,7 12-6 0,6-6-3 0,-19 6-3 0,-13 0-3 0,-18-7-1 0,-7 7-3 0,-12 0 1 0,-6 0-1 0,12 7-1 0,7 5 2 0,12 26 7 0,0 18-1 0,0-6-1 0,6-19 0 0,-6-12-1 0,-6-19-2 0,6 0 1 0,0-6-8 0,6 0-23 0,-6 6-41 0,0 0-20 0</inkml:trace>
  <inkml:trace contextRef="#ctx0" brushRef="#br0">6632 5746 57 0,'0'0'8'0,"-13"-13"1"0,13 7 16 0,-6 12-5 0,6 26 3 0,0 5-11 0,0-12-4 0,-6-6-1 0,-1-13 0 0,1-6-2 0,0-19-1 0,0-12-2 0,6 0-1 0,0-7 0 0,0 13 2 0,0 7 0 0,0 18-1 0,0 6-2 0,0 38 1 0,0-1-1 0,0-5 1 0,-7-19 0 0,1-13 4 0,6-25 2 0,0-12-4 0,0-13-2 0,6 19-1 0,1 13 0 0,-7 18-2 0,-7 19 2 0,1 12 0 0,6-18 0 0,0-13-1 0,0-6 5 0,-6-25-2 0,6-12-2 0,0 12 1 0,6 12-2 0,-12 32-170 0</inkml:trace>
  <inkml:trace contextRef="#ctx0" brushRef="#br0">7464 5952 56 0,'-6'0'5'0,"-13"-12"13"0,6-1 12 0,7 7-5 0,12 6-14 0,13-6-1 0,25 0-3 0,6-7-3 0,0 1-2 0,-25 5-7 0,-13 7-29 0,-12 0-18 0,-6 7-7 0</inkml:trace>
  <inkml:trace contextRef="#ctx0" brushRef="#br0">7445 6021 71 0,'-13'0'8'0,"-24"13"10"0,37-7 3 0,25-12-11 0,31-7-4 0,13-6 8 0,-19 7-8 0,-31 12-4 0,-19 0-89 0</inkml:trace>
  <inkml:trace contextRef="#ctx0" brushRef="#br0">8171 5489 46 0,'0'-12'41'0,"0"5"-39"0,-13 7 11 0,-6 7-7 0,7-1 3 0,-13 0-4 0,0 7-3 0,0-7-1 0,12-6 0 0,1 6 0 0,12-6-1 0,-6 7 0 0,6-1 2 0,0-6 7 0,0 6-4 0,-7 7-2 0,14-7-1 0,-7 13 0 0,0 6 3 0,0 12-1 0,6 1-2 0,-6 12-1 0,6 0 0 0,-6 0 0 0,0 0-1 0,0 6 0 0,0 7 1 0,0-13 1 0,0 0 0 0,0 0-1 0,0 7 0 0,0-20-1 0,0 7 0 0,0-13 1 0,0 7 0 0,0-7-1 0,0-12 2 0,0 6-3 0,0-13 2 0,0 7-1 0,6-19 2 0,7 6-1 0,12-6 0 0,12-6-1 0,1 6 1 0,-1 0-3 0,-11 0 3 0,-26 0-1 0,0 6 1 0,-7-6-19 0,1 0-63 0,6-6 16 0</inkml:trace>
  <inkml:trace contextRef="#ctx0" brushRef="#br0">8258 5652 66 0,'-25'0'12'0,"13"0"15"0,6 0-8 0,12 0-10 0,19-6 5 0,6-1-5 0,-6 1-6 0,-6 6-25 0,0 0-75 0,-13 0 68 0</inkml:trace>
  <inkml:trace contextRef="#ctx0" brushRef="#br0">8540 5527 99 0,'6'-6'5'0,"-6"-7"5"0,-6 38 13 0,0 6-18 0,-1 7 0 0,14-13-2 0,11-13 1 0,7-12 2 0,7-18 2 0,-14-20 0 0,-18 1 0 0,-18 18-6 0,-20 6-10 0,-6 20-75 0,38-1 18 0</inkml:trace>
  <inkml:trace contextRef="#ctx0" brushRef="#br0">8771 5502 145 0,'0'-7'6'0,"-12"1"0"0,6 0-5 0,12 6-46 0,6 0-35 0</inkml:trace>
  <inkml:trace contextRef="#ctx0" brushRef="#br0">8921 5433 46 0,'0'0'7'0,"0"-6"9"0,7-1 10 0,-7-5-10 0,12 6-1 0,1-7-3 0,-1 13-2 0,1-6-5 0,6 18 1 0,-13 7-2 0,-12 0 0 0,-7 0-2 0,7-7-1 0,18 13-1 0,20 13-1 0,-14-7 2 0,-30 0 8 0,6-24-6 0,-63 5-4 0,56-24-37 0,20-7-40 0,-1 19 38 0</inkml:trace>
  <inkml:trace contextRef="#ctx0" brushRef="#br0">9147 5439 90 0,'6'-6'11'0,"13"6"0"0,6 31 19 0,-6 13-19 0,-13-19-6 0,-25-6-9 0,-12-13-116 0</inkml:trace>
  <inkml:trace contextRef="#ctx0" brushRef="#br0">9203 5402 114 0,'19'-19'13'0,"12"-6"-5"0,13 0-8 0,-13 25-101 0</inkml:trace>
  <inkml:trace contextRef="#ctx0" brushRef="#br0">9466 5333 32 0,'0'0'0'0,"0"-13"32"0,6 1-7 0,7 5-3 0,-7 1-4 0,-6 6-4 0,0 0 2 0,0 6-11 0,0 7 2 0,-13 12-3 0,7 0-2 0,0 0 0 0,6 0 0 0,0 0-1 0,12-12 0 0,20-13 2 0,-1-13-2 0,-6 19 0 0,-19 26 3 0,-6-1-1 0,0-6-7 0,0-6-83 0,0-13 25 0</inkml:trace>
  <inkml:trace contextRef="#ctx0" brushRef="#br0">8346 6134 56 0,'0'-13'18'0,"0"1"6"0,6 6 8 0,-6 31-4 0,-6 12-23 0,6-5-2 0,12-7-1 0,13-25 2 0,7-25 0 0,-7-19 6 0,-38 19 0 0,-18 6-7 0,-7 13-10 0,7 24-65 0,25-5-33 0</inkml:trace>
  <inkml:trace contextRef="#ctx0" brushRef="#br0">8527 6121 113 0,'0'-6'6'0,"0"0"-4"0,0 6-24 0,7 0-66 0</inkml:trace>
  <inkml:trace contextRef="#ctx0" brushRef="#br0">8809 5915 68 0,'0'-6'6'0,"0"-1"2"0,0 1 14 0,0 6-4 0,0 0 9 0,0 0-14 0,0 6-6 0,0 1 0 0,-6 5 0 0,-7 19-4 0,13 1-2 0,-6 5 1 0,12-5-1 0,7-20 1 0,18-6-1 0,6-24 1 0,-12-1-2 0,-12 13 1 0,-1 18 0 0,-5 32 3 0,-7-13-3 0,-7-6-5 0,-5 0-33 0,6-12-82 0,-1-13 87 0</inkml:trace>
  <inkml:trace contextRef="#ctx0" brushRef="#br0">9172 5990 46 0,'0'-6'6'0,"6"-7"-4"0,6 7 8 0,-12-7-3 0,0 7-4 0,0-13-1 0,-12 1 0 0,-1 5 1 0,1 1 1 0,-1 5 0 0,7 7 1 0,6 0 0 0,-6 0-3 0,-7 13 2 0,1 6-2 0,-1 6-2 0,13 0 1 0,-6-13 0 0,19-6 1 0,5-18 0 0,20-1-1 0,-7 7 0 0,-12 25 6 0,-6 12-1 0,-7 1-2 0,-6-7-2 0,0 0-3 0,-6-13-29 0,6 1-51 0,0-13 61 0</inkml:trace>
  <inkml:trace contextRef="#ctx0" brushRef="#br0">9416 5909 87 0,'0'-7'7'0,"-7"1"12"0,1 6-3 0,0 13-12 0,0 12 0 0,18 0 4 0,13 6 3 0,-19 0-1 0,-12-12-4 0,-25-6-33 0,-13-20-50 0,38 1 34 0</inkml:trace>
  <inkml:trace contextRef="#ctx0" brushRef="#br0">9359 5884 88 0,'13'-7'17'0,"18"-5"10"0,26-1-25 0,5-6-116 0</inkml:trace>
  <inkml:trace contextRef="#ctx0" brushRef="#br0">9829 5189 89 0,'0'0'0'0,"-7"-7"3"0,14-5 2 0,36 12 12 0,1 0 1 0,-6 0 0 0,-26 0-9 0,-18 25-5 0,0 6-1 0,0 26 0 0,6 37 1 0,0 18-2 0,-7 20-1 0,7-7-1 0,13-31 1 0,6-13 1 0,-19-18-1 0,-19-19 2 0,-44-19 1 0,-6-13-2 0,13-12 1 0,25-12-1 0,25-7-46 0,6 13-71 0</inkml:trace>
  <inkml:trace contextRef="#ctx0" brushRef="#br0">10486 5295 36 0,'0'0'0'0,"0"-6"7"0,-19 6 1 0,-13 6 2 0,-5 0-6 0,6 1-1 0,12-1 0 0,6 0-1 0,7 0-2 0,0 13 1 0,6 0 1 0,0 0 2 0,6 6 3 0,0 12 0 0,1 1-2 0,-7 0-3 0,0 5 0 0,-7 7 0 0,1 0 0 0,0-6 0 0,6-6-1 0,0 6 0 0,-6-13-1 0,6-6 0 0,0 0 1 0,0-6-1 0,6-7 1 0,13 1-1 0,6-7 1 0,6-6-2 0,0 0 1 0,-6 0 1 0,-18 0-1 0,-1 6 0 0,-6-6-3 0,0 0-18 0</inkml:trace>
  <inkml:trace contextRef="#ctx0" brushRef="#br0">10642 5558 27 0,'0'-6'11'0,"-6"-7"3"0,6 7 1 0,0 0 0 0,-7 6-2 0,-5 12 0 0,-7 20-3 0,13 11-5 0,0-5-4 0,18-7 0 0,13-12-1 0,0-13 2 0,6-12 0 0,-12-19 1 0,-12-6 0 0,-7-13-1 0,-19 6 2 0,-13 7-2 0,7 19-6 0,7 18-39 0,11 13-42 0</inkml:trace>
  <inkml:trace contextRef="#ctx0" brushRef="#br0">10855 5577 88 0,'0'0'15'0,"6"-19"-3"0,-12 7-9 0,6 5-34 0</inkml:trace>
  <inkml:trace contextRef="#ctx0" brushRef="#br0">11011 5470 90 0,'0'0'0'0,"-31"-18"7"0,31 5 7 0,37 7-2 0,20 0-11 0,-1-1 3 0,-31 7 6 0,-25 7 2 0,-19 24-6 0,-6 32-4 0,13 5-2 0,18-11 1 0,0-7-3 0,0-13-56 0,1-24-29 0</inkml:trace>
  <inkml:trace contextRef="#ctx0" brushRef="#br0">11943 5402 21 0,'0'-13'11'0,"7"1"8"0,-1 5 7 0,-6 1 3 0,-6 6-5 0,-13 19-10 0,0 18-9 0,13 7-4 0,6-6 0 0,18-1 0 0,1-18 0 0,6-13 0 0,0-18 4 0,-6-19-1 0,-13-7 4 0,-18 7-6 0,-13 12-1 0,-19 19-41 0,19 12-62 0</inkml:trace>
  <inkml:trace contextRef="#ctx0" brushRef="#br0">12200 5433 106 0,'0'-19'48'0,"-19"7"-30"0,13-1-12 0,6 7-5 0,0 6-13 0,12 6-55 0,-5 0-14 0</inkml:trace>
  <inkml:trace contextRef="#ctx0" brushRef="#br0">12387 5383 35 0,'0'-13'20'0,"7"1"4"0,-7 5 3 0,0 20-14 0,-7 25-2 0,1 5-7 0,12 1-1 0,13-19-1 0,6-18 1 0,7-26 1 0,-14-19 2 0,-11-12 3 0,-32 13 0 0,-13 30-7 0,-6 7-22 0,7 13-77 0,30-7 58 0</inkml:trace>
  <inkml:trace contextRef="#ctx0" brushRef="#br0">11943 5389 29 0,'0'0'0'0,"-12"-12"15"0,5 5-8 0,7 1 1 0,0 6-5 0,26-6 13 0,-1-13 0 0,0 13-9 0,-13 12-6 0,-6 6-1 0,-6 7-27 0,0-12-27 0</inkml:trace>
  <inkml:trace contextRef="#ctx0" brushRef="#br0">11906 5395 19 0,'18'-18'13'0,"1"5"1"0,-12 0 1 0,-14 13-3 0,-18 13 1 0,-6 18-1 0,12 13-4 0,13 6-4 0,6-6-4 0,12-13 1 0,7-12-1 0,6-25 3 0,0-13-2 0,-6-25-2 0,-6 0 0 0,-13 13 1 0,0 6 0 0,-7 6 1 0,-5 13-2 0,-7 6 2 0,0 19-1 0,-12 18 3 0,18 13-2 0,7 1 0 0,12-8-1 0,19-24 0 0,13-19 1 0,-7-31 1 0,7-13-1 0,-19 0-1 0,-13-6 0 0,-19 13 1 0,-5 5 0 0,-7 26-1 0,0 31 1 0,-1 19-1 0,20 0 0 0,19-7 0 0,18-30 1 0,13-26 0 0,-7-19 0 0,-30-12 1 0,-20 6 0 0,-24 19 0 0,5 19-2 0,7 25-5 0,6 31-44 0,26-6-27 0</inkml:trace>
  <inkml:trace contextRef="#ctx0" brushRef="#br0">13201 5333 56 0,'0'-13'7'0,"0"7"17"0,-6-7 13 0,6 1-7 0,0 12-16 0,-13 25-8 0,-6 19-5 0,7 0 0 0,18-1 0 0,19-18-2 0,19-18 2 0,-7-14 0 0,-12-30 3 0,-6-7 1 0,-31 0 0 0,-26 13-4 0,-12 31-32 0,12 19-60 0,38-13 46 0</inkml:trace>
  <inkml:trace contextRef="#ctx0" brushRef="#br0">13451 5351 132 0,'0'0'0'0,"13"-18"27"0,-13 11-21 0,-13 1-21 0,13 12-112 0</inkml:trace>
  <inkml:trace contextRef="#ctx0" brushRef="#br0">13632 5295 107 0,'0'-6'3'0,"-6"-25"15"0,31 12 10 0,13 6-14 0,6 32-13 0,-19 19 0 0,-25 5 1 0,-32 1 4 0,-5-12 0 0,-1-20 0 0,32-6-4 0,12 1 0 0,32-7-1 0,12-7 0 0,6 1-21 0,-6-6-136 0</inkml:trace>
  <inkml:trace contextRef="#ctx0" brushRef="#br0">13958 5082 131 0,'-19'-18'7'0,"38"11"4"0,18 1 4 0,13 12-11 0,-18 13 0 0,-20-6 5 0,-12 12-1 0,-12 6-5 0,5 25 2 0,1 32-7 0,12 112 0 0,1-131 3 0,-7-19 1 0,-19-25 6 0,-37-19-4 0,-7 1-16 0,32-26-82 0,31 13 16 0</inkml:trace>
  <inkml:trace contextRef="#ctx0" brushRef="#br0">14302 5295 137 0,'-6'-12'19'0,"-7"5"-8"0,51 1-7 0,24 6-1 0,-5 6-52 0,-26 7-51 0</inkml:trace>
  <inkml:trace contextRef="#ctx0" brushRef="#br0">14277 5408 108 0,'-13'0'13'0,"13"0"26"0,44 0-21 0,44-6-19 0,6-1-142 0</inkml:trace>
  <inkml:trace contextRef="#ctx0" brushRef="#br0">8408 6760 33 0,'0'-6'10'0,"7"-7"14"0,-1-6 0 0,6 7-6 0,1-7-2 0,6 13-4 0,0-1-4 0,-1 1-4 0,-5 25 1 0,-7 12-1 0,-12 1-2 0,-13 5 1 0,-6-12 0 0,0 0 1 0,6-6-1 0,13-13-1 0,6-6 1 0,12-6 1 0,20-13-1 0,5 7-1 0,-5-1-1 0,5 7 0 0,-12 6-2 0,6-6-14 0,-12 12-64 0,-6-6 15 0</inkml:trace>
  <inkml:trace contextRef="#ctx0" brushRef="#br0">8740 6660 76 0,'6'-13'15'0,"13"1"17"0,6 5-9 0,0 26-16 0,19 12-4 0,-13-12-2 0,-18 0-18 0,-13-6-38 0,0-13 5 0</inkml:trace>
  <inkml:trace contextRef="#ctx0" brushRef="#br0">8890 6628 73 0,'0'-18'27'0,"0"11"7"0,-19 26-9 0,-24 25-14 0,5-6-8 0,19-1-4 0,7-6-35 0,12-18-71 0</inkml:trace>
  <inkml:trace contextRef="#ctx0" brushRef="#br0">9128 6503 106 0,'6'-19'12'0,"-6"19"17"0,-6 32-5 0,-7 37-17 0,7-7-3 0,6-18-2 0,6-25 0 0,-6-13 1 0,7-6 2 0,-7-6-13 0,-7 0-136 0</inkml:trace>
  <inkml:trace contextRef="#ctx0" brushRef="#br0">10830 6359 27 0,'0'-12'31'0,"0"-7"-12"0,0 6 5 0,6 1 0 0,-6 18 16 0,0 32-31 0,0 6-4 0,0-7-4 0,6-6 1 0,-6-12-11 0,-6-13-36 0,6-12-69 0</inkml:trace>
  <inkml:trace contextRef="#ctx0" brushRef="#br0">10967 6328 86 0,'0'0'0'0,"13"-13"19"0,12 7 6 0,0 37-7 0,-6 13-13 0,6 0-3 0,-7-6-3 0,-11-26-25 0,-1-12-31 0,-6-6 16 0</inkml:trace>
  <inkml:trace contextRef="#ctx0" brushRef="#br0">11117 6328 79 0,'-25'-6'24'0,"0"18"5"0,0 20-12 0,7 5-16 0,11-6-17 0,1-6-83 0</inkml:trace>
  <inkml:trace contextRef="#ctx0" brushRef="#br0">11280 6247 66 0,'0'0'4'0,"-6"0"14"0,6-7-1 0,6 1-6 0,13 0 2 0,-7 6-5 0,1 0-4 0,6 6-2 0,-1 19 0 0,-18 6 1 0,0 1 0 0,-18-14-1 0,-7 1 0 0,18 6-1 0,20 0-1 0,12 0 0 0,-13-6 0 0,-18 0 10 0,-31-7 3 0,-1 1-8 0,19-1-4 0,19-5-27 0,19-1-53 0,-19-6 32 0</inkml:trace>
  <inkml:trace contextRef="#ctx0" brushRef="#br0">11881 6328 80 0,'-7'0'5'0,"-5"0"10"0,18-6 3 0,32-1-10 0,31 7-1 0,-13-6 2 0,-6 0-2 0,-25 0-4 0,0-1-2 0,-6-5-56 0,-32 6-1 0,13-1 29 0</inkml:trace>
  <inkml:trace contextRef="#ctx0" brushRef="#br0">12100 6234 25 0,'0'0'24'0,"-32"-12"10"0,26-1-12 0,25 19-14 0,12 19-1 0,0 13 0 0,-12-1 2 0,-31-12 1 0,-32 1-5 0,0 5-22 0,44-19-95 0</inkml:trace>
  <inkml:trace contextRef="#ctx0" brushRef="#br0">12525 6222 49 0,'-6'0'21'0,"0"-7"2"0,-1 14-11 0,1-1-7 0,-6-6 4 0,5-6 0 0,7-19-1 0,0 12-6 0,13 7 0 0,12-1 4 0,0 14-2 0,0 12 1 0,-13 18-2 0,-18 1 2 0,-13-7-4 0,-18 0 1 0,6-6-1 0,6-6 1 0,12-6 3 0,13-13 1 0,6 0 1 0,26-13-5 0,5 1-2 0,1-1 1 0,5 7-3 0,-11 6-44 0,-1-7-66 0</inkml:trace>
  <inkml:trace contextRef="#ctx0" brushRef="#br0">12782 6184 85 0,'6'-13'16'0,"13"20"7"0,12 24-8 0,6 7-11 0,1-7-4 0,-13-6-28 0,-19-19-56 0</inkml:trace>
  <inkml:trace contextRef="#ctx0" brushRef="#br0">12951 6178 77 0,'-32'0'30'0,"-18"37"3"0,6 13-12 0,19 0-18 0,0-6-27 0,19-19-73 0</inkml:trace>
  <inkml:trace contextRef="#ctx0" brushRef="#br0">13057 6128 58 0,'0'0'4'0,"6"-7"21"0,-6-5 8 0,0 12-14 0,0-6-5 0,13 6-10 0,5 0-3 0,7 6-1 0,-12 19 0 0,-13 0 2 0,-25 13 3 0,0-7-4 0,31-6-1 0,32 0 0 0,-13 6 0 0,-32-6 3 0,-43-19 11 0,-6 1-11 0,31 5-39 0,25 1-84 0</inkml:trace>
  <inkml:trace contextRef="#ctx0" brushRef="#br0">9040 6979 39 0,'0'0'33'0,"-12"-6"-4"0,12-1-9 0,25-5-11 0,25 6-5 0,6-1 1 0,-31 1 5 0,-25 6 5 0,-37 0-11 0,-13 0-3 0,37 6 0 0,13-6-1 0,31 0-1 0,1 0-56 0,-20 0-16 0</inkml:trace>
  <inkml:trace contextRef="#ctx0" brushRef="#br0">10767 6779 62 0,'-12'0'11'0,"-13"6"10"0,12-6-2 0,7 6-11 0,31-6 0 0,12-6-4 0,-5 0 2 0,-14 6 9 0,-18 0-1 0,-12-7-9 0,-19 14-2 0,-1-7 0 0,14 0-1 0,5 6 1 0,13-6 0 0,19-6 0 0,12 6-2 0,-6 0-1 0,-12 0 1 0,-13 0 0 0,0 0 2 0,-25-7-2 0,6 7 0 0,19 0 0 0,6-6 0 0,7 6-1 0,-7 0-19 0,0 13-120 0</inkml:trace>
  <inkml:trace contextRef="#ctx0" brushRef="#br0">13564 5833 12 0,'0'0'0'0,"6"-6"6"0,13-6-1 0,-7-1 12 0,-12 13 4 0,-6 0-7 0,-19 6-8 0,-13 1-3 0,7 5-2 0,0-6 0 0,18-6-1 0,7 7 1 0,0-7 0 0,0 6 0 0,-1 0-1 0,7-6 2 0,-6 13 0 0,6 12 0 0,0 6-1 0,-6 7 1 0,6-1 0 0,0 7 0 0,0 6-1 0,0 6 1 0,-7 1-1 0,1 5 0 0,0-5 1 0,6-7-1 0,0 0 2 0,0 6-2 0,-6 1-1 0,6-1 1 0,-7-6-1 0,7-6 0 0,0 0 2 0,-6-1-2 0,6 7 1 0,0-6-1 0,-6-6-1 0,6-7 2 0,-6 0-1 0,6-6 0 0,0 0 0 0,0 1 0 0,0-1-1 0,0-7 1 0,0-5 1 0,0 6-1 0,0-7 0 0,6-6 1 0,0 1-2 0,7-7 1 0,18 0-1 0,7-7 2 0,12 1-3 0,-7 6 3 0,-18 0-3 0,-12 0 3 0,-13 0 0 0,0 0 0 0,0 0-28 0,0-6-61 0</inkml:trace>
  <inkml:trace contextRef="#ctx0" brushRef="#br0">13564 6190 32 0,'-13'-6'14'0,"19"0"-2"0,-6-1 7 0,7 1-11 0,5 0 1 0,1 6-2 0,-1 0-4 0,1-6 1 0,-7 6-2 0,-19 6 3 0,-5 0-3 0,-7 0-1 0,18 1-1 0,1-7 1 0,25 0 1 0,-7 0-1 0,7-7 0 0,-13 1 1 0,-6 6-2 0,0 0-19 0,13 13-38 0,-13-13 26 0</inkml:trace>
  <inkml:trace contextRef="#ctx0" brushRef="#br0">13845 6078 12 0,'0'0'0'0,"0"-7"28"0,6 7-17 0,-6-6 10 0,-6 12-16 0,-6 13 0 0,5 0-2 0,-5 18-1 0,-1-5 1 0,13-1-1 0,0-6-1 0,13-6 1 0,-1-7 0 0,7-12 1 0,0 0-1 0,-7-6 0 0,7-13 0 0,0 7 5 0,-13-13 7 0,-6-7-4 0,-6-5-4 0,-7 12-2 0,1 12-2 0,-13-5-8 0,12 24-31 0,7 6-17 0,6-12 22 0</inkml:trace>
  <inkml:trace contextRef="#ctx0" brushRef="#br0">14027 6140 70 0,'0'-6'19'0,"-7"-13"-4"0,7 13-5 0,0 6-9 0,7 6-31 0,-7 7-34 0</inkml:trace>
  <inkml:trace contextRef="#ctx0" brushRef="#br0">14133 6096 41 0,'-6'-12'7'0,"12"-1"0"0,6 7 7 0,1 0-2 0,6 0 1 0,-7-1-4 0,-5 7-4 0,5 19-2 0,-6 0-1 0,-6 6-1 0,-6 0 0 0,-6 6 1 0,-7 1-2 0,0-7 1 0,-6-7 0 0,12-11 0 0,13-1 1 0,0-6 5 0,13 0-4 0,12-6-1 0,0-1-1 0,0 1-1 0,-12 0 0 0,-7 6 0 0,0 0-76 0,-6 0 25 0</inkml:trace>
  <inkml:trace contextRef="#ctx0" brushRef="#br0">14302 6071 15 0,'0'-6'15'0,"6"6"-1"0,-6 0-6 0,0-6 2 0,0 6 1 0,0 0-4 0,0-6-4 0,0 6 2 0,6 0 1 0,-6 6-3 0,0 0 0 0,-6 0-3 0,6 19 0 0,0-18 1 0,0-1-1 0,0-6 0 0,-6 19 1 0,6-1 1 0,0-5-2 0,0-1 0 0,0 1 1 0,6-7 1 0,0-6 0 0,7 0-1 0,6 0 1 0,-7-6-2 0,-6 6 1 0,1-6-1 0,-1-1 2 0,0 1-2 0,7-6 1 0,-7 12-1 0,-6 0 4 0,-6 31 4 0,-7 13-4 0,13-19-3 0,0-6 1 0,0-13-2 0,0-6-18 0,6-19-41 0,1 13 24 0</inkml:trace>
  <inkml:trace contextRef="#ctx0" brushRef="#br0">14602 6128 42 0,'0'0'0'0,"0"-7"22"0,6-5-10 0,1 6 3 0,5-1-10 0,-12-5-1 0,6-1-2 0,1 1 1 0,-7-1 0 0,-7 1-2 0,7 6 0 0,-6-1-1 0,-6 7 1 0,-1 0-1 0,-6 7-1 0,7 5 1 0,-1 7 0 0,13 0 0 0,7 6 1 0,5-7-2 0,1 1 1 0,-1 0 1 0,1 6 0 0,-7 0-1 0,-19-12 0 0,-5-1 2 0,-7-12 0 0,18-6 6 0,7-13-1 0,13-6-4 0,12 0-1 0,0 0-10 0,-6 6-59 0,-13 13 29 0</inkml:trace>
  <inkml:trace contextRef="#ctx0" brushRef="#br0">15065 6034 37 0,'0'0'16'0,"0"-6"-11"0,0 6 11 0,6 0-7 0,-6 0 7 0,-6 12-10 0,0 13-4 0,0 6-2 0,6-6 0 0,6 0 2 0,0-12-2 0,0-1 1 0,7-5 0 0,6-7 2 0,-1-7-2 0,7 1 1 0,-12-6-1 0,-7-1 0 0,7-6 1 0,-7 7 1 0,-6-7 3 0,0 0 0 0,0 1 0 0,-6-7-6 0,-7 12 2 0,1 7-1 0,-7 6-1 0,-6 0 1 0,12 6-1 0,1 0 0 0,-7 13-19 0,7 0-62 0,12-19 49 0</inkml:trace>
  <inkml:trace contextRef="#ctx0" brushRef="#br0">15428 6059 44 0,'0'0'27'0,"0"0"-4"0,-6-6-12 0,18 6-8 0,13-7 0 0,7 1 2 0,-1 6 0 0,-19 0-4 0,-5 0-1 0,-7 0-99 0,0 6 80 0</inkml:trace>
  <inkml:trace contextRef="#ctx0" brushRef="#br0">15666 5996 17 0,'0'0'11'0,"0"-6"-3"0,0 6 0 0,0 0-2 0,0 0 19 0,-6 12-23 0,-7 7 1 0,7 6-4 0,6 0 2 0,6-6-1 0,0-6 0 0,1-7 1 0,5-6-1 0,-6 0 1 0,7-6 0 0,-1-7 0 0,1-12 4 0,-13 0-2 0,6-6-1 0,-12 12-1 0,0 6-19 0,-1 13-50 0</inkml:trace>
  <inkml:trace contextRef="#ctx0" brushRef="#br0">15766 6009 37 0,'0'0'4'0,"6"-7"2"0,-6 7-6 0,6 0-39 0</inkml:trace>
  <inkml:trace contextRef="#ctx0" brushRef="#br0">15828 5996 17 0,'0'0'0'0,"0"0"8"0,0 6 0 0,-6 1-3 0,6 12-4 0,0 6 1 0,13-13-1 0,-1-6 8 0,7-12 5 0,-13-13-8 0,0-6-3 0,-6 13-26 0,-6 5-20 0</inkml:trace>
  <inkml:trace contextRef="#ctx0" brushRef="#br0">15885 5934 18 0,'0'0'0'0,"0"0"7"0,18-7-7 0,26 7 10 0,0 0-5 0,-25 0 2 0</inkml:trace>
  <inkml:trace contextRef="#ctx0" brushRef="#br0">13582 6785 6 0,'0'-6'16'0,"0"-1"-1"0,0 7 5 0,-6 0-9 0,0 13-3 0,-7 18-1 0,7 0-3 0,12-5-3 0,7-8 0 0,6-11 0 0,-7-1 0 0,7-25 2 0,-13-6-1 0,0-6 3 0,-18 6 1 0,-13 0-4 0,-6 25-9 0,6 0-61 0,25 6 40 0</inkml:trace>
  <inkml:trace contextRef="#ctx0" brushRef="#br0">13745 6804 48 0,'0'0'7'0,"-6"-13"-2"0,12 7-14 0,0 6-27 0</inkml:trace>
  <inkml:trace contextRef="#ctx0" brushRef="#br0">13870 6735 10 0,'0'0'2'0,"-6"-6"9"0,6 6 6 0,-6-7-5 0,6 7-1 0,6 0 17 0,0 0-23 0,7-6-2 0,-1 12-1 0,1 13-2 0,-13 12 2 0,-7-12-1 0,1-6 0 0,12-7-1 0,13-6 2 0,-12 25-3 0,-7 0-1 0,-32 0 7 0,1-12 0 0,12-7-2 0,13-6-1 0,6-6-24 0</inkml:trace>
  <inkml:trace contextRef="#ctx0" brushRef="#br0">13995 6729 17 0,'7'0'7'0,"-7"0"12"0,6-7-1 0,-6 1-1 0,0 6-3 0,0 6 7 0,0 1-16 0,0 5-1 0,0 7-2 0,0-7 1 0,-6 13-4 0,6-6 2 0,6-6 0 0,0-13 1 0,13-7 1 0,6-11-1 0,-13 5 1 0,1 13 4 0,-13 19-1 0,0 12-2 0,-6-12-2 0,-1 0-2 0,7 0-13 0,-6-7-73 0,6-12 44 0</inkml:trace>
  <inkml:trace contextRef="#ctx0" brushRef="#br0">14177 6741 58 0,'0'0'0'0,"-6"-6"25"0,18 0-9 0,26-1-1 0,-7 7-12 0,-6 0 6 0,-13 0 3 0,-12 25 0 0,-12 19-5 0,6-6-6 0,6-1-2 0,-7 7-32 0,7-38-73 0</inkml:trace>
  <inkml:trace contextRef="#ctx0" brushRef="#br0">14815 6772 39 0,'0'-6'27'0,"0"6"10"0,-13 0-8 0,-5 19-18 0,18 0-8 0,0 6-2 0,12 0-2 0,13-6 2 0,-6-7 2 0,6-12-1 0,0-12 2 0,-13-20 7 0,-5-5-3 0,-14 5 0 0,-11 14-5 0,-7 11-2 0,0 20-25 0,0 12-109 0</inkml:trace>
  <inkml:trace contextRef="#ctx0" brushRef="#br0">15215 6722 10 0,'0'0'16'0,"7"-6"4"0,-7 0-4 0,6 6 0 0,-6 0-1 0,0 0 22 0,-6 6-26 0,-1 19-8 0,7-6-1 0,0 0-2 0,7-7-3 0,5 7 3 0,7-13 1 0,-7 0 0 0,1-18 2 0,-1 6-1 0,-5-13 7 0,-1-6 0 0,-6 0-2 0,0-6-4 0,-25 18-2 0,0 19-24 0,12 13-118 0</inkml:trace>
  <inkml:trace contextRef="#ctx0" brushRef="#br0">15390 6729 63 0,'0'0'0'0,"0"-7"26"0,0 1-17 0,0-6-25 0,7 12-58 0</inkml:trace>
  <inkml:trace contextRef="#ctx0" brushRef="#br0">15534 6685 13 0,'0'0'3'0,"0"-7"24"0,0 1 9 0,-6 6-12 0,6 6-15 0,-6 13-6 0,6 6-3 0,0 0-1 0,19-12 1 0,6-7 4 0,0-6 7 0,-13-12 1 0,1-13-1 0,-7 0-6 0,-19 6-3 0,-5 12-53 0,-1 7-54 0</inkml:trace>
  <inkml:trace contextRef="#ctx0" brushRef="#br0">15710 6691 5 0,'0'0'5'0,"6"-6"0"0,6 6 6 0,1-13 2 0,-7 13-1 0,0-12-1 0,-6 5-6 0,0 1 0 0,0 0-1 0,0-7 3 0,0 7-1 0,0 6 0 0,-6-6-3 0,0 6 0 0,0 0-1 0,-1 6 5 0,1 0-2 0,0 1 0 0,0-1-4 0,-1 6 0 0,7 1-1 0,0-7 1 0,7 0 1 0,18-6-3 0,-7 0-2 0,-11 7 4 0,-7 12 0 0,-7 6 0 0,1 0-48 0,6-13-28 0</inkml:trace>
  <inkml:trace contextRef="#ctx0" brushRef="#br0">15941 6666 8 0,'0'0'2'0,"0"-6"9"0,6-1 0 0,7 1-3 0,-7 0 1 0,0 0 2 0,1-1-2 0,-7-5 0 0,0 6-2 0,0-7-1 0,-7 13-3 0,-5-6 4 0,-1 6 1 0,-5 0-3 0,-1 12-4 0,6 1 1 0,1-1-2 0,5 7 0 0,14-6 1 0,11-13 0 0,8 6-1 0,-1-12 2 0,0-7-2 0,-13 7 6 0,-6 6-1 0,-6 6 0 0,-12 19-6 0,6 13-6 0,6 12-118 0</inkml:trace>
  <inkml:trace contextRef="#ctx0" brushRef="#br0">5499 7943 32 0,'-6'-6'14'0,"6"-7"12"0,6 7-5 0,19 0-10 0,0 6-4 0,13 0-5 0,-7-7-1 0,0 1-11 0,-12 6-37 0,-13 0-1 0</inkml:trace>
  <inkml:trace contextRef="#ctx0" brushRef="#br0">5468 8043 44 0,'0'0'6'0,"0"-6"2"0,25 6 13 0,19-6-12 0,12 6-7 0,-18-7-2 0,-20 7-1 0,-11-6-42 0,-7 6 17 0</inkml:trace>
  <inkml:trace contextRef="#ctx0" brushRef="#br0">6106 7780 41 0,'0'-6'5'0,"0"-13"14"0,6 7 3 0,1-1-12 0,5 1 2 0,-12-1 0 0,0 0 0 0,-6 1-4 0,0-1-2 0,-7 13-2 0,-6 7-3 0,1-1 0 0,5 13-1 0,1 0 0 0,5 6 0 0,7 6-3 0,19 0 2 0,12 7 1 0,1-1-1 0,-1 7 0 0,-19 0 0 0,-5-13 1 0,-26-6 2 0,-12-6 1 0,-7-13 3 0,13-12-1 0,13-13-2 0,12-6-1 0,18 0-1 0,14 6-1 0,11-12-35 0,-5 6-68 0</inkml:trace>
  <inkml:trace contextRef="#ctx0" brushRef="#br0">6250 7574 51 0,'0'-19'25'0,"-6"0"5"0,18 0-6 0,7 19-14 0,0 0-3 0,6 13-4 0,-13 6 2 0,-5 6-1 0,-20-7 0 0,1 1 0 0,-7 0-2 0,13-13 0 0,6 0 0 0,18-12 1 0,26-6-3 0,-6 12 1 0,-7 0-2 0,-19 0 1 0,-12 0 0 0,0 6-53 0,7 6-53 0</inkml:trace>
  <inkml:trace contextRef="#ctx0" brushRef="#br0">6650 7843 61 0,'-12'0'8'0,"12"-7"21"0,12 7-11 0,26-6-13 0,12 6-3 0,0-6-16 0,-25 6-81 0</inkml:trace>
  <inkml:trace contextRef="#ctx0" brushRef="#br0">6682 7912 47 0,'0'0'0'0,"-19"6"25"0,31-6-2 0,32-6-18 0,25-7-6 0,-6 1-70 0,-57 12 47 0</inkml:trace>
  <inkml:trace contextRef="#ctx0" brushRef="#br0">7345 7405 53 0,'6'-13'15'0,"-6"13"15"0,-6 0-14 0,-13 6-10 0,0 1-2 0,-18 5-2 0,-7 7-1 0,13-13 0 0,24 0-1 0,1 1 1 0,6 5 1 0,6-6 2 0,7 13 0 0,-7 0-1 0,-6 6-1 0,0 6-1 0,7 13-1 0,-7 12 0 0,-7 13-2 0,1 6 0 0,0 1 0 0,6-1 0 0,-7-6 0 0,7-1 0 0,7 1-1 0,-7-12-1 0,-7-7 7 0,7-13-4 0,0-6 1 0,13-12 0 0,6-6 2 0,12-13-2 0,13 0 2 0,6 0-4 0,-19-6 1 0,-6-1 2 0,-19-5-22 0,7-1-74 0</inkml:trace>
  <inkml:trace contextRef="#ctx0" brushRef="#br0">7464 7580 37 0,'0'-6'5'0,"-6"6"-4"0,-1 6-6 0,7 0-5 0,0-6 13 0,-6-6 11 0,0 6 3 0,6 0-3 0,0-6-4 0,0-1 7 0,6 7 2 0,-12-6-5 0,6 6-4 0,0 0-4 0,0 0-1 0,-7 0-1 0,7 0-2 0,-6 0-1 0,0 0-1 0,6 0 1 0,0 6 0 0,0-6 1 0,25-6-1 0,25 0 0 0,6 0-1 0,-6 6 0 0,-25 0 1 0,-12 0 0 0,-13 0-1 0,0 0-20 0,6 12-108 0</inkml:trace>
  <inkml:trace contextRef="#ctx0" brushRef="#br0">7939 7486 51 0,'6'-6'12'0,"-6"-7"19"0,-6 13-5 0,-6 25-12 0,-7 13-9 0,6 12-6 0,13 0 1 0,19-13-1 0,0-18 2 0,6-6-1 0,0-20 5 0,0-18-2 0,-12 0 0 0,-13 19-3 0,12-19 2 0,-6-6 3 0,-6 6 1 0,-6 6-2 0,-6 0-1 0,5 7-2 0,-18-1-2 0,0 7 2 0,0 6-1 0,6 12-8 0,7 32-133 0</inkml:trace>
  <inkml:trace contextRef="#ctx0" brushRef="#br0">8227 7561 81 0,'0'-19'30'0,"6"13"8"0,-6 0-25 0,0 12-20 0,-6 7-79 0,6-13 39 0</inkml:trace>
  <inkml:trace contextRef="#ctx0" brushRef="#br0">8333 7442 37 0,'0'0'2'0,"-12"-6"9"0,12 0 2 0,0 6 1 0,0-7 7 0,0 1-2 0,19-6 3 0,-7 12-18 0,1 0 0 0,5 0-3 0,1 12 0 0,-13 19-1 0,-6 7 1 0,-18-7 1 0,11-6-2 0,39 0 0 0,-7 13-2 0,-25-7 1 0,-25-12 5 0,-19-13 0 0,19-6-4 0,25 6-38 0,0-6-64 0</inkml:trace>
  <inkml:trace contextRef="#ctx0" brushRef="#br0">8577 7517 70 0,'13'-12'15'0,"6"18"23"0,-1 25-17 0,-5 13-15 0,-13-13-3 0,-19-12 0 0,-12-13-25 0,0-12-25 0,12-19-23 0</inkml:trace>
  <inkml:trace contextRef="#ctx0" brushRef="#br0">8577 7486 49 0,'0'0'6'0,"25"-31"22"0,13 6-1 0,-7 12-18 0,7 13-17 0,-32 13-82 0</inkml:trace>
  <inkml:trace contextRef="#ctx0" brushRef="#br0">8821 7411 43 0,'0'-19'16'0,"13"7"10"0,-7-1 3 0,-6 13-8 0,6-6-11 0,-6 18-2 0,-6 7-4 0,0 6 0 0,-7-12-1 0,7 24-2 0,0-6-2 0,12-12 3 0,19-13 0 0,19-18 2 0,-19-1-3 0,-19 26-1 0,-12 37 4 0,-7 0-1 0,7-6-7 0,-13 0-70 0,7-25-5 0</inkml:trace>
  <inkml:trace contextRef="#ctx0" brushRef="#br0">7739 8112 22 0,'0'-13'12'0,"0"7"11"0,6 6-1 0,-6 0-2 0,-12 19-7 0,-7 18-7 0,13 1-4 0,6 0-3 0,19-13 3 0,18-19 2 0,-12-19-3 0,0-18 0 0,-6-13 4 0,-25 7-2 0,-19 12 1 0,-13 12-4 0,-6 26-52 0,38-1-21 0</inkml:trace>
  <inkml:trace contextRef="#ctx0" brushRef="#br0">7952 8106 57 0,'19'-19'51'0,"-1"6"-18"0,-18 7-28 0,0 12-62 0,0 1-16 0</inkml:trace>
  <inkml:trace contextRef="#ctx0" brushRef="#br0">8189 8043 25 0,'0'0'0'0,"-6"-12"21"0,6-1 2 0,0 7-9 0,0-1 0 0,0 7 4 0,0 0-3 0,0 0-7 0,0 19-7 0,0 6 0 0,0 0-1 0,6-6 1 0,7-6 1 0,6-13 2 0,12-13-2 0,-6 13-1 0,-12 19 0 0,-7 0 1 0,-6 6-2 0,0 0-2 0,-6 0-42 0,-1-6-55 0</inkml:trace>
  <inkml:trace contextRef="#ctx0" brushRef="#br0">8559 8087 25 0,'0'-6'4'0,"12"-13"8"0,-6 6 2 0,1 1-5 0,-7-7 0 0,-13 13-1 0,1-13 0 0,-1 13-1 0,1-1-1 0,5 7 1 0,-5 0-3 0,-13 0-1 0,12 13-2 0,1-7 3 0,-1 19-2 0,1-12-1 0,12 6-1 0,12-13 2 0,20-6 1 0,5-13-1 0,-18 13-3 0,-7 13 6 0,-12 24 0 0,0-5-4 0,-6 5 0 0,0-12-36 0,0 0-64 0</inkml:trace>
  <inkml:trace contextRef="#ctx0" brushRef="#br0">8696 8074 65 0,'13'0'12'0,"12"25"19"0,6 13-23 0,-25-7-6 0,-37-12-18 0,-25-6-44 0,37-13 24 0</inkml:trace>
  <inkml:trace contextRef="#ctx0" brushRef="#br0">8696 8093 37 0,'13'-19'26'0,"37"7"-11"0,19-13-69 0</inkml:trace>
  <inkml:trace contextRef="#ctx0" brushRef="#br0">9109 7192 85 0,'0'0'0'0,"19"-13"2"0,31 13 12 0,-6 6-1 0,-19 7 3 0,-25 6-4 0,0 18-3 0,-6 13-6 0,12 26-3 0,0 11-1 0,7 13 1 0,-7 7 0 0,0-7-2 0,0-6 1 0,1-13 0 0,-7-18 1 0,-13-13 0 0,7 0 2 0,0-6-2 0,6 0 0 0,0-7 2 0,-19-18 1 0,0-7 6 0,-25 1-2 0,-31-13-4 0,-31-6-6 0,12-1-142 0</inkml:trace>
  <inkml:trace contextRef="#ctx0" brushRef="#br0">6050 8318 15 0,'0'0'18'0,"0"-6"7"0,-6 6-1 0,6 0-5 0,-7 0-3 0,-11 0-4 0,5 0-4 0,1 6-2 0,30-12 11 0,26 0-13 0,12 0-2 0,-6 6-1 0,-12 0 0 0,-13 0-1 0,-19 0 1 0,7 0 1 0,-19 0 3 0,-13 0-5 0,-13 6 0 0,1 6 0 0,-13 1-1 0,-6-7 1 0,7 7-1 0,5-7 0 0,19 0 1 0,13 1 0 0,6-7 0 0,6 0 1 0,19-7 2 0,19-5 0 0,6 5-1 0,-6 1-1 0,-13 6-1 0,-12 0 1 0,0-6-1 0,-19 6 1 0,0 0 0 0,-19 6-1 0,-12 0-1 0,-1 1 1 0,1-7 0 0,0 0 0 0,0 6-1 0,12 0 1 0,6-6 0 0,13 0-1 0,32-6 1 0,11 0 3 0,14-7-3 0,-7 7 1 0,-25 6-2 0,-13 0 2 0,-5 0-2 0,-7 0 3 0,0 0-3 0,0 0 0 0,6-6 0 0,-6 6-36 0,6-7-81 0</inkml:trace>
  <inkml:trace contextRef="#ctx0" brushRef="#br0">5975 8381 9 0,'-6'0'18'0,"6"0"-9"0,0 0 5 0,0 6-2 0,0-6 6 0,6 0-7 0,19 0-3 0,12-6-5 0,13 0 0 0,-18 6-1 0,-1-6 1 0,-19-1 0 0,7 1 5 0,-6 0-4 0,-1-1 0 0,-12 7-3 0,7-6 0 0,-1 6-13 0,-6 0-49 0,0 0 15 0</inkml:trace>
  <inkml:trace contextRef="#ctx0" brushRef="#br0">6394 6391 17 0,'0'0'13'0,"-6"-13"5"0,-1 7 5 0,1 6 0 0,0 0-3 0,0 0-3 0,6 0-10 0,37-6-2 0,32-1-2 0,-19 14-4 0,-19-1 2 0,-31-6 2 0,0 0 6 0,-31 0-8 0,-50 0 1 0,18 0-2 0,26 0 1 0,24 0-1 0,13 0 0 0,31 6 0 0,32-6 0 0,0 0 0 0,-20 0-1 0,-30 0 1 0,-7 0 1 0,-12 0 2 0,-32 0-2 0,-24 0 1 0,5 0-2 0,39 6 0 0,18-6 0 0,12 0 0 0,44 0 0 0,7 0 0 0,-19 0-1 0,-25 7 0 0,-19-7 1 0,-19 6 1 0,-37 0 0 0,-13 0 0 0,12-6 0 0,32 7-1 0,19-7 0 0,25 0-1 0,37-7 1 0,13 1 0 0,-25 0-1 0,-19 6 0 0,-13-6 3 0,-5 6-3 0,-7-7 2 0,0 1-1 0,0 6 1 0,0 0-3 0,0 0-4 0,6 0-42 0,0 6-36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  <inkml:brush xml:id="br2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13670 1727 24 0,'0'-6'7'0,"-19"6"4"0,-6 6-5 0,6 13-2 0,1 12 5 0,5 7-1 0,7 6-4 0,6 0-2 0,0-19-1 0,6 0 1 0,13-13-1 0,6-6 2 0,12-6-1 0,-5-6-1 0,-7-13 2 0,0 1-2 0,-13 5 2 0,1-6 1 0,-13-6 1 0,6 7-2 0,-6-1-1 0,0 0 0 0,-6 6 1 0,0-5 1 0,-7 5-1 0,-12 1-1 0,6 5 1 0,-6-5-2 0,0 6 0 0,13 6-4 0,-1 12-36 0,-18 26-41 0</inkml:trace>
  <inkml:trace contextRef="#ctx0" brushRef="#br0">13764 2754 9 0,'0'-13'0'0,"-6"1"3"0,-1-1 6 0,1 13 2 0,0 0-3 0,-7 19-2 0,-12 12-3 0,7-6 2 0,5 7-2 0,7-7-3 0,12 0 1 0,7-6 0 0,-1-7-1 0,7-6 2 0,6-6-1 0,0-12-1 0,-6-1 2 0,-1-5-1 0,-5-33 3 0,-13 26-2 0,0 7 0 0,-6-1 3 0,-13 0-2 0,-19 7-2 0,7 12-11 0,19 0-40 0</inkml:trace>
  <inkml:trace contextRef="#ctx0" brushRef="#br0">14690 1076 38 0,'-32'-25'11'0,"20"19"3"0,-1 0-5 0,-12 25 4 0,-18 18 2 0,24 19-9 0,19 7-5 0,19-7 2 0,24-24-1 0,1-20 1 0,19-24-3 0,-13-20 9 0,-19-11-5 0,-25-14 2 0,-24 7 1 0,-14 13-8 0,-11 24 1 0,11 26-10 0,7 30-44 0,19 14-14 0</inkml:trace>
  <inkml:trace contextRef="#ctx0" brushRef="#br0">14702 2191 49 0,'-18'-7'24'0,"-1"20"-22"0,0 31 1 0,13 6 6 0,6 0-2 0,18-19-3 0,14-18 1 0,-7-13 2 0,0-25 3 0,-13-13 3 0,-12-12-1 0,-12 19-3 0,-7 12-7 0,-12 6-4 0,6 20-37 0,0 30-44 0,18-24 58 0</inkml:trace>
  <inkml:trace contextRef="#ctx0" brushRef="#br0">14790 3023 63 0,'0'0'8'0,"-31"-6"5"0,6 25 2 0,0 18 4 0,6 7-7 0,6 0-6 0,7 6-4 0,12 0-1 0,7-19 1 0,6-25 1 0,12-6-1 0,0-25 4 0,-6-12-1 0,-12-19 1 0,-20-1-1 0,-30 13 5 0,-7 32-11 0,7 6-28 0,30 6-108 0</inkml:trace>
  <inkml:trace contextRef="#ctx0" brushRef="#br0">15553 1577 16 0,'0'0'0'0,"-6"-6"3"0,0 0 0 0,-1 6 6 0,-5 18 3 0,-7 20-10 0,13-1-1 0,18 1-2 0,20-13 0 0,-1-12 7 0,6-7-3 0,-12-19 2 0,-6-24 0 0,-12-7 12 0,-7 0-4 0,-26 13-11 0,-5 18-17 0,-6 13-6 0,12 13-10 0,18 6 5 0</inkml:trace>
  <inkml:trace contextRef="#ctx0" brushRef="#br0">15559 2416 45 0,'0'0'14'0,"-12"0"-9"0,-1 6-3 0,-5 19 1 0,11 6 11 0,1-6-7 0,19-12-5 0,12 0-1 0,0-13 4 0,-7 0 8 0,-5-26 7 0,-7 1-4 0,-6-6-16 0,-19 6 10 0,1 13-5 0,-7 12-6 0,6 0-49 0,6 6-53 0</inkml:trace>
  <inkml:trace contextRef="#ctx0" brushRef="#br0">15315 2741 34 0,'0'0'6'0,"0"0"-3"0,0-6 0 0,7 0 11 0,-7 6 12 0,0 6-9 0,0 7-5 0,6 12-5 0,-6 6-5 0,12 6-3 0,1-11 2 0,-1 5 5 0,-12-6-2 0,0-6-1 0,7-7-3 0,-1 1 3 0,0-7 1 0,0-6-3 0,13-6-3 0,0-1-1 0,19 1-5 0,18-6 5 0,13 5 6 0,-13 1-9 0,-6 0 5 0,-25 0 2 0,-19 6 0 0,1 0 1 0,-7-7 0 0,6 1 0 0,-6 0 0 0,0-7 0 0,-6-5-1 0,-1-1 1 0,7 0-2 0,-6 0 0 0,6 0 1 0,6 7-1 0,-6-7 6 0,0 7-4 0,0 12-2 0,7 6 0 0,-7 13 2 0,0 18-1 0,0 7-1 0,-7-6 3 0,7-7 2 0,0-12-1 0,-6-1-2 0,6-11-1 0,0-7 0 0,0 0 2 0,0 0 3 0,0 0-4 0,0-7-1 0,-6 1-1 0,0 6 1 0,-7 0 2 0,-12 6 0 0,-19 1-8 0,-6 5 3 0,-6 1 8 0,12-7-1 0,7 0-2 0,12-6-1 0,-1 0 0 0,8 0 1 0,-7 0-1 0,6 0-1 0,6 0 0 0,7 0-1 0,0-6 0 0,0 0 5 0,-7-13-5 0,7-12 2 0,0 6-2 0,6-7 1 0,0 1 0 0,0 12 0 0,6 0-1 0,-6 1-1 0,0 11 1 0,0-5 0 0,0 12-2 0,6 0 1 0,-6 19 0 0,0 18 0 0,0 20-2 0,0-7 0 0,13-19 1 0,5-6 0 0,1-25 0 0,6 0 1 0,-6-13 3 0,-13 7-11 0,-6 0-55 0,6 6-45 0</inkml:trace>
  <inkml:trace contextRef="#ctx0" brushRef="#br0">15403 3367 44 0,'0'-6'3'0,"6"-6"5"0,1-14 1 0,5 14 11 0,-12 6 10 0,0-1-18 0,0 20-5 0,0 6 0 0,-12 12 0 0,-1 13-2 0,-12 6 2 0,-6 6 1 0,-7 1 0 0,-24 24 1 0,18-50-5 0,-6-6-13 0,-19-6 15 0,6-13-1 0,7-6-2 0,0-12 1 0,24-1-1 0,7 1-1 0,13-1-1 0,6 7-1 0,6-7 0 0,12 7 0 0,13-13 0 0,13-12 0 0,-1-6 0 0,-5 24 0 0,-26 1 1 0,-6 12-1 0,-6 6 0 0,-19 13 0 0,-7-1 0 0,-12 14 0 0,7-7 0 0,12-7 0 0,19-5 0 0,12 6-1 0,19 0 1 0,6 18 0 0,0 1-2 0,-12 5 2 0,-6-17-1 0,-7-14 1 0,-6-6 1 0,0-6-1 0,6 0 0 0,-6 0-11 0,0 7-19 0,-6-1-46 0,6 0 4 0</inkml:trace>
  <inkml:trace contextRef="#ctx0" brushRef="#br0">15678 3636 10 0,'0'-6'8'0,"0"-13"4"0,0 1 9 0,-6 11 1 0,0 1-10 0,-7 12 8 0,-18 13-5 0,0 12-24 0,6 1 10 0,18 5-1 0,7 1 9 0,19-7-5 0,6-18-6 0,6-7 1 0,1-6 1 0,-1-13 0 0,-12-5 2 0,-7 5 1 0,1 1-3 0,-1-7 1 0,1 6 3 0,-13 1 0 0,0-7 3 0,-13 0-4 0,1 0-1 0,-1 1 1 0,7 5 0 0,-6 1 0 0,-1 12 0 0,-12 0 0 0,0 0-1 0,6 0 3 0,-6 12-10 0,0 1-3 0,0-1-10 0,19 1-52 0,0-7 13 0</inkml:trace>
  <inkml:trace contextRef="#ctx0" brushRef="#br0">15847 3568 15 0,'0'0'3'0,"6"-13"-3"0,19-6 1 0,0 7 7 0,-12 6 13 0,-13 31-9 0,-31 37-9 0,-7 51-1 0,-6 6 0 0,19-7-9 0,13-36-29 0,12-58 15 0</inkml:trace>
  <inkml:trace contextRef="#ctx0" brushRef="#br0">15941 3843 44 0,'0'-6'13'0,"0"6"-10"0,0 31 3 0,-12 25 7 0,-14 7-1 0,8-13-4 0,-1-31 2 0,0-19-5 0,13-44-3 0,0-25-1 0,37-6 0 0,13 19-3 0,6 24 0 0,-6 20-1 0,-38 12 3 0</inkml:trace>
  <inkml:trace contextRef="#ctx0" brushRef="#br0">16010 3856 127 0,'-6'0'-2'0,"-57"18"-52"0,7 7-15 0</inkml:trace>
  <inkml:trace contextRef="#ctx0" brushRef="#br0">14696 3956 23 0,'0'-13'16'0,"13"-18"-4"0,-1 12 9 0,-6 7 2 0,-6 12 0 0,7 25-3 0,-7 31-12 0,0 0-5 0,6-6 1 0,-6-18 0 0,0-7-2 0,0-19 0 0,6 0 1 0,-6-6 3 0,6-12-5 0,7-1-1 0,6-6 1 0,-7 7 1 0,13-13-4 0,0 0 2 0,-6 19 1 0,-7 6-1 0,-5 18 2 0,-7 20-2 0,6-1 3 0,-6-5-1 0,0-14 0 0,0-5-1 0,6-13 4 0,-6-6-2 0,0-13-16 0,6 6-52 0,-6 1-33 0</inkml:trace>
  <inkml:trace contextRef="#ctx0" brushRef="#br0">15009 4093 39 0,'0'-6'8'0,"0"-13"1"0,-6 1-2 0,12 18 11 0,0 18 6 0,0 32-14 0,-12 0-7 0,0-18-1 0,0-13-37 0,-1-19-34 0</inkml:trace>
  <inkml:trace contextRef="#ctx0" brushRef="#br0">15021 3943 72 0,'-6'0'2'0,"6"-6"-14"0</inkml:trace>
  <inkml:trace contextRef="#ctx0" brushRef="#br0">15178 4087 87 0,'0'0'8'0,"-13"-6"-14"0,-6 0 7 0,-6 12 4 0,-12 13 1 0,12 18-4 0,19-6-1 0,18-5-2 0,13-20 3 0,6-19 1 0,-18-24-1 0,-1-7-2 0,1 6-1 0,-7 7 2 0,1 0 13 0,-7-7-12 0,0 26-3 0,0 37-5 0,-13 44 9 0,0 6-2 0,7-6 0 0,6-32 0 0,0-24-22 0,0-20-65 0</inkml:trace>
  <inkml:trace contextRef="#ctx0" brushRef="#br0">14740 4431 83 0,'-19'-6'10'0,"32"0"-10"0,30-7-1 0,32 7 5 0,26-6 9 0,5 5-11 0,-19 1 4 0,-36 0 1 0,-39 0-33 0,-18-7-57 0</inkml:trace>
  <inkml:trace contextRef="#ctx0" brushRef="#br0">14752 4488 65 0,'-6'0'12'0,"-6"0"-10"0,55-7 0 0,32-11 6 0,38-1 16 0,-7 6-9 0,-31 13-8 0,-68 0 0 0,-7 0-129 0</inkml:trace>
  <inkml:trace contextRef="#ctx0" brushRef="#br0">1520 1583 47 0,'-6'0'6'0,"0"-6"0"0,-7 6 15 0,7 25-5 0,-7 57 3 0,13 24-8 0,0-18-5 0,0-38 1 0,-12-32 3 0,12-18 1 0,-13-37-6 0,7-26-5 0,0-18 0 0,0 12-1 0,-13 6 0 0,13 26 1 0,6 6 1 0,31 6-3 0,13 0 2 0,12-1-1 0,-37 20 0 0,-7 12 1 0,-12-6-4 0,7 7-34 0,18 5-23 0,-13-5 20 0</inkml:trace>
  <inkml:trace contextRef="#ctx0" brushRef="#br0">1514 1777 112 0,'-44'0'10'0,"38"13"-12"0,31-26 1 0,19-5-1 0,25-1-12 0,12 6-7 0,-12 1 19 0,-32 18 8 0,-43 13 17 0,-13 25-5 0,1 6-12 0,11-13-4 0,14 1-1 0,11-19 0 0,14-7 1 0,-7-18 3 0,-19-19 1 0,-6-6-4 0,-6 12-1 0,-7 0-1 0,1 0 1 0,-7 0-1 0,19 1-1 0,19 5-2 0,12 7 0 0,13 25 0 0,6 24 1 0,0-5 2 0,-19-19 1 0,-25-19 7 0,-12-38 0 0,-6 1 1 0,5-7-8 0,45 6-30 0,56-5-54 0,-51 30 33 0</inkml:trace>
  <inkml:trace contextRef="#ctx0" brushRef="#br0">2615 1884 35 0,'-19'0'7'0,"7"12"-4"0,24-24 4 0,32-32-3 0,12-6-3 0,1-19 1 0,-13 0-2 0,-26 0-6 0,-11 13-10 0,-7 6 13 0,-13 25 6 0,1 19 0 0,5 6-1 0,1 25 2 0,-6 31 1 0,5 25 1 0,7 13 1 0,0-19-3 0,0-25-1 0,7-24 0 0,-7-20 3 0,0-38-1 0,43-43-5 0,-5 57 0 0,-13 11-1 0,-6 26 3 0,-1 6 1 0,1 0-1 0,6 0 0 0,-6-12-1 0,6-7 0 0,0-19 4 0,13-18-4 0,-1 6 0 0,-12 19-2 0,-6 18 1 0,-7 7 2 0,1 12-2 0,-7-12-18 0,0-6-51 0</inkml:trace>
  <inkml:trace contextRef="#ctx0" brushRef="#br0">3191 1521 90 0,'-7'0'-6'0,"-5"25"-61"0</inkml:trace>
  <inkml:trace contextRef="#ctx0" brushRef="#br0">3466 1771 67 0,'0'0'0'0,"-6"-6"5"0,-7-19-11 0,7-13 8 0,-38 26 2 0,-18 31 1 0,5 31-4 0,26-13 1 0,31 1-2 0,38-13 0 0,12-31-4 0,12-32 2 0,-18-31 3 0,-13-37-3 0,-12 31 4 0,-19 50 1 0,-12 31-4 0,-7 38 2 0,6 24-2 0,19 1 4 0,26-12-3 0,30-26 0 0,7-19 0 0,25-24 1 0,-13-13 0 0,-18-6 0 0,-38-1 4 0,-25 26-1 0,-31 6-3 0,-13 31-1 0,0 7 0 0,25-13-1 0,26-13 0 0,30-12-4 0,19-37-1 0,-6-32 1 0,-18-37-3 0,-7-1 7 0,-25 70 6 0,-19 24-1 0,-6 32-2 0,0 31-2 0,12 31 1 0,13-5 0 0,32-8 2 0,11-30-3 0,8-19 2 0,11-32-2 0,7-24 0 0,-13-13 0 0,-31 6-3 0,-31 31 2 0,-25 7 2 0,-13 25 1 0,13 12 1 0,18 0-3 0,32 7 1 0,75-26-3 0,-38-37 2 0,0 7 0 0,-12 18 4 0,-13 31 2 0,-31-6-1 0,7-25 4 0,5-19-3 0,26-31-6 0,12 13 1 0,-6 43-3 0,-26 31 3 0,1-12-1 0,19-18 2 0,12-32-31 0,6-13-57 0</inkml:trace>
  <inkml:trace contextRef="#ctx0" brushRef="#br0">5312 1752 18 0,'37'-31'4'0,"26"-13"-12"0,-1-37 16 0,-30-19 1 0,-32 6 15 0,-25 31-7 0,-1 38-11 0,14 6-2 0,6 44-2 0,-13 57 4 0,0 31-3 0,13-1 0 0,25-37-2 0,24-37 0 0,8-26-17 0,11-30-37 0,-37 11 25 0</inkml:trace>
  <inkml:trace contextRef="#ctx0" brushRef="#br0">5818 1665 40 0,'7'-7'12'0,"-7"1"2"0,0-13-8 0,12-24-4 0,-12 5 0 0,-6 19 5 0,-25 13-6 0,-13 12-1 0,-6 13 0 0,6 6 3 0,25 0-2 0,19 13 0 0,0-13-1 0,13-13 1 0,-7-5 2 0,13-14-3 0,6-12 2 0,12-12-1 0,7 0-2 0,-13 18 1 0,-18 7 1 0,-7 0 4 0,0 6 0 0,7 6-4 0,-7 7-1 0,7 18 1 0,-7 0-1 0,6-18 1 0,13-7-1 0,13-12 1 0,6-13 0 0,0 0-1 0,-19 0 0 0,-13 7 0 0,1-1 0 0,12 1-1 0,12-7 1 0,-12 7 0 0,-19 12 0 0,7 0 0 0,-13 12 0 0,6 38 1 0,-12 44 3 0,-13 31-1 0,0 7-3 0,-6-45 0 0,13-55 1 0,6-20 0 0,-1 1 0 0,-5 5 5 0,-7-49 1 0,0-38-6 0,1 7 2 0,5 37-17 0,32 0-45 0,6 6-2 0</inkml:trace>
  <inkml:trace contextRef="#ctx0" brushRef="#br0">6094 1458 48 0,'0'-6'11'0,"-7"6"0"0,7 12 7 0,7 20-10 0,11-13 1 0,7-1-6 0,-12-11-1 0,-13-7-20 0,6-7-67 0</inkml:trace>
  <inkml:trace contextRef="#ctx0" brushRef="#br0">6231 1458 32 0,'0'0'0'0,"-6"-12"7"0,6 12-1 0,-12 31 17 0,-14 38-17 0,1-7-8 0,19-12-61 0</inkml:trace>
  <inkml:trace contextRef="#ctx0" brushRef="#br0">6313 1640 83 0,'-7'-13'17'0,"7"7"-17"0,32 0 1 0,-7-13 1 0,6 0 0 0,-19-6 0 0,-5 0 3 0,-14 13 3 0,-11 5-2 0,-1 26-1 0,-6 19-3 0,12 12 0 0,20-13 0 0,18-18 3 0,18-32 0 0,14-18-1 0,-7 0-5 0,-13 18 1 0,-5 32-2 0,-20 12 1 0,-6-12 1 0,-6-13 5 0,0-37 5 0,7-13 0 0,5-12-5 0,13 31-18 0,13 19-122 0</inkml:trace>
  <inkml:trace contextRef="#ctx0" brushRef="#br0">7013 1565 187 0,'-6'-7'7'0,"-69"1"-10"0,19 31-104 0,56-25 50 0</inkml:trace>
  <inkml:trace contextRef="#ctx0" brushRef="#br0">1145 2647 60 0,'0'-12'10'0,"-6"-13"11"0,-1 0 2 0,-11 12-11 0,-14 13-4 0,1 13 2 0,-6 18-4 0,11 7-4 0,14 18-1 0,24-6 2 0,39 0-2 0,11 0-1 0,1 13 1 0,-20-7 0 0,-30 1 3 0,-32-20 3 0,-31-18 1 0,0-25 1 0,19-38-3 0,18-6-5 0,38 0-8 0,38 6-41 0,-1 6-62 0</inkml:trace>
  <inkml:trace contextRef="#ctx0" brushRef="#br0">1320 2529 90 0,'0'-7'1'0,"-12"-12"6"0,24 7 11 0,13 12 2 0,13 25-3 0,-13 19-9 0,-13 12-3 0,-24-31 4 0,-1-12 1 0,13-13-3 0,19-7-7 0,25-5-2 0,18 6-20 0,-5-1-52 0,-26 7-8 0</inkml:trace>
  <inkml:trace contextRef="#ctx0" brushRef="#br0">1426 2485 66 0,'0'0'0'0,"-18"-19"23"0,5 25-4 0,13 38 10 0,13 19-16 0,-1-20-1 0,-12-24 2 0,0-19 1 0,-12-37-10 0,-1-20-4 0,13-18-2 0,19 31 0 0,-19 38-1 0,0 31 2 0,-6 31 1 0,6 13 1 0,6-12-1 0,0-39 0 0,-6-18 4 0,-6-25-2 0,0-31-3 0,-1-25-1 0,1 12 1 0,6 44-1 0,0 31-2 0,6 44 2 0,-6 32 1 0,0-1 2 0,0-19-1 0,7-36 0 0,-7-26 4 0,-7-38-4 0,-5-31-1 0,6-12-2 0,6 12 0 0,6 50 1 0,-6 19-1 0,12 19-1 0,-5 50 3 0,5 25 1 0,-6-19-1 0,1-25 2 0,-7-44 1 0,-7-25 1 0,1-43-4 0,6-20-1 0,6 1-1 0,1 18 1 0,-1 45 0 0,-6 5 0 0,0 26-2 0,0 30 2 0,0 26 3 0,0 0 1 0,0-13-4 0,0-43 3 0,0-13 1 0,-13-31 0 0,7-32-5 0,6-12 3 0,0 6-4 0,0 25 3 0,0 26-1 0,6 18-2 0,-6 31 1 0,7 31 3 0,-1 14-2 0,0-8 3 0,-6-24-2 0,0-31 3 0,0-13 0 0,0-32 0 0,0-18-6 0,0-12 1 0,0 30 2 0,0 26 0 0,0 6-2 0,0 6 2 0,0 13-30 0,6 0-128 0</inkml:trace>
  <inkml:trace contextRef="#ctx0" brushRef="#br0">2233 3017 59 0,'-18'0'7'0,"11"0"2"0,14 0 41 0,18 6-41 0,19 0-2 0,18-6 0 0,-12 0 3 0,-25-6-3 0,-19 6-3 0,1 0-2 0,5-6-7 0,13-1-32 0,-6 7-64 0</inkml:trace>
  <inkml:trace contextRef="#ctx0" brushRef="#br0">2259 3129 80 0,'-19'0'5'0,"-38"13"-2"0,51-7 17 0,12-6 0 0,19-6-1 0,32 0-7 0,12 12-4 0,-13-6 1 0,-31 0 2 0,-25 0 2 0,0-6-8 0,-13-1-6 0,7 7-19 0,6 7-64 0,0-7 14 0</inkml:trace>
  <inkml:trace contextRef="#ctx0" brushRef="#br0">3260 2522 0 0,'0'-6'0'0,"6"6"0"0,-6-6 3 0,0 6 2 0,0 0 1 0,0-7-3 0,-6 7-2 0,6 0 3 0,0 0 1 0,0-6 0 0,0 6 0 0,0 0-3 0,6 0 0 0,-6 0 2 0,0 6 5 0,0 1 0 0,6 18-3 0,-6 6 1 0,6 7 0 0,-6-7-1 0,0 6 0 0,-6 1-2 0,6 0-2 0,0-20-1 0,0 1 1 0,0-6-2 0,0-13 2 0,0 0 0 0,6 0 1 0,1-19-1 0,-1-6-1 0,6-19 0 0,7 13 0 0,-6 6 0 0,5 6-3 0,-5 0 4 0,-7 19-3 0,13 19-1 0,0 12 2 0,6 1 1 0,0-1-2 0,0-12 2 0,-13-13 1 0,-5-12 0 0,5-44 1 0,-12-19-1 0,13 12-2 0,-13 32 4 0,0 19-4 0,0 6-1 0,0 6-12 0,6 13-46 0,6-6 11 0</inkml:trace>
  <inkml:trace contextRef="#ctx0" brushRef="#br0">3660 2328 36 0,'0'0'0'0,"-13"0"0"0,13-6 6 0,7 0 2 0,-7-1 3 0,0 1-1 0,0 0-4 0,6 0-2 0,0-7-1 0,7 7-2 0,5 0 2 0,1-1 2 0,-6 7-1 0,-7 7 1 0,-6-1 3 0,6 6 0 0,-6 7-4 0,0-6-2 0,-6 5 1 0,0 1-1 0,-7-6 0 0,1 6 0 0,-1-7 0 0,1 1-1 0,5-1 0 0,1-6-1 0,0 1 1 0,6-1-1 0,0-6 1 0,12 0 1 0,7 0-1 0,12-6 0 0,-5-1-1 0,-1 7 0 0,-19-6 1 0,-6 6 4 0,0 0-3 0,0-6-1 0,0 6-8 0,0 0-36 0,0 6-43 0</inkml:trace>
  <inkml:trace contextRef="#ctx0" brushRef="#br0">3960 2291 25 0,'-6'-7'9'0,"0"1"-4"0,6 6-1 0,0-6 1 0,-7 0 4 0,7 6-5 0,13 6-4 0,-1 6 1 0,14 20 0 0,-1 12-1 0,-7 31 7 0,-11 31 2 0,-26 7-6 0,-6-19 6 0,-7-38 4 0,1-31-5 0,19-6-5 0,5-19-2 0,7-7-36 0,7-5-36 0</inkml:trace>
  <inkml:trace contextRef="#ctx0" brushRef="#br0">3159 2259 39 0,'0'0'0'0,"-6"-18"3"0,6 11 2 0,-6 1 10 0,0 6-4 0,-26 31-1 0,-11 32-4 0,-14 31 2 0,7 44-3 0,38-7 3 0,24-25-5 0,38-24 0 0,0-32-2 0,0-19 2 0,-31-12-1 0,-13-19 5 0,-12-6 0 0,6-7-7 0,0 1-21 0,0 12-33 0,0 0 4 0</inkml:trace>
  <inkml:trace contextRef="#ctx0" brushRef="#br0">4135 2034 8 0,'0'0'0'0,"-12"0"9"0,-1-12 6 0,7 12-4 0,-6-7 5 0,-1 7-4 0,7 0-5 0,6 0 0 0,19-6-1 0,12 0 1 0,6 6 0 0,7 0-3 0,-12 0-1 0,-14-7 0 0,-11 1 0 0,-7 6 0 0,-7 0-2 0,1 0-1 0,-13 0 1 0,-6 6-1 0,6-6 1 0,7-6 0 0,6 6 2 0,12 13 7 0,-6 74 4 0,0-30-6 0,-6-26-4 0,6-12 0 0,6-13 0 0,-6-6 1 0,-6-6-2 0,6 0-38 0,18 6-99 0</inkml:trace>
  <inkml:trace contextRef="#ctx0" brushRef="#br0">4473 2403 20 0,'0'0'11'0,"0"-6"-2"0,13-6 5 0,-7 5 0 0,7-5-4 0,12 6-2 0,-7-1-4 0,-5 1-1 0,-7 0 1 0,0-1 2 0,-12-11 2 0,-6 5 0 0,-7 7-3 0,6 6-3 0,-5 6-2 0,-1 0 1 0,0 13 2 0,0 0-1 0,13 0 0 0,0-7-1 0,-1 13 0 0,7 0 0 0,0 0-1 0,7-6 1 0,-1 6 0 0,19 0-1 0,0 0 2 0,13 7-1 0,-7-1-2 0,-19 0 2 0,1 0-1 0,-19 7 0 0,-1-7 1 0,-5-6 0 0,-19-12 1 0,-13-7 0 0,0-12 1 0,19-13 1 0,12-6 3 0,20 0-5 0,18-13-1 0,12 13-1 0,1 7 2 0,-7 5-3 0,-18 13 1 0,-7-6-16 0,-6-13-36 0,0 0-25 0</inkml:trace>
  <inkml:trace contextRef="#ctx0" brushRef="#br0">4698 2165 30 0,'0'0'0'0,"0"-6"21"0,0 0-7 0,13 0-3 0,12 6-1 0,0 0 2 0,6 12-1 0,-24 1-8 0,-7 6 2 0,0-1-1 0,0 1-1 0,-7 6-1 0,-18 0 1 0,0 0-1 0,0-12 0 0,13-7-1 0,12 0 0 0,6-6 0 0,19 0 0 0,25-6 1 0,6 6-1 0,-12 0-1 0,-19 0 0 0,-19 6 1 0,-6-6 1 0,-6 0-1 0,6 0-1 0,0 0-11 0,6 6-27 0,-6 1-39 0</inkml:trace>
  <inkml:trace contextRef="#ctx0" brushRef="#br0">5355 2510 36 0,'0'0'10'0,"-6"-7"3"0,6 1 9 0,0 6-13 0,0 0 1 0,0 6-1 0,0 1 1 0,-6-1-2 0,6-6-4 0,0 0 0 0,12 0-3 0,1-6 1 0,-7-1 1 0,0-5 0 0,-6-1 1 0,0 7 1 0,0 0-1 0,-6 6-2 0,-6 6-2 0,12 0 1 0,0 1-1 0,12-1 2 0,1-6 0 0,-7-13 0 0,-6 7 2 0,-13 6-1 0,-5-6-2 0,11 0 0 0,1 6-2 0,6 12-30 0,13 7-46 0,-13-13 34 0</inkml:trace>
  <inkml:trace contextRef="#ctx0" brushRef="#br0">5412 2347 59 0,'0'0'0'0,"-44"-19"8"0,25 7-1 0,0 5 2 0,1 7 2 0,-14 0 0 0,7 19-2 0,-6 6-4 0,12 0 0 0,0 19 0 0,13 0-2 0,6 12-3 0,0-6 1 0,19 0 4 0,19-12-2 0,12-13 0 0,18-25 0 0,1 0-1 0,-6-25 0 0,-13 0 0 0,-19-13-1 0,-18-5 1 0,-7-8-1 0,-6 1-1 0,0 7 1 0,-19 5 2 0,-18 7 0 0,-1 6 1 0,-6 6-2 0,-12 19-2 0,-13 25 0 0,-18 25-12 0,-1 19-106 0</inkml:trace>
  <inkml:trace contextRef="#ctx0" brushRef="#br0">6144 2378 37 0,'0'0'0'0,"0"-6"13"0,0 0 0 0,0 0 0 0,6-1-6 0,6-5 0 0,1-7-1 0,-13 0-1 0,0 7-2 0,-13-7-1 0,1 6-1 0,6 7 1 0,-13 6 0 0,-6 0 0 0,0 19-1 0,0 6 4 0,6 0-1 0,13 0-3 0,0 0 0 0,12-6 0 0,6-7 1 0,7-12-2 0,12 0 1 0,-6-6-1 0,0-6 0 0,-6-1 1 0,-6 1 0 0,-7 5-1 0,-6-5 1 0,0 5-1 0,0 7-1 0,0 0 2 0,0 0-1 0,0 0 0 0,0 0-1 0,0 0 2 0,0 0-1 0,0 7 0 0,0-7 0 0,0 0 1 0,0 6-2 0,0-6 2 0,0 6-1 0,0 1 0 0,6 5 0 0,-6 1 0 0,0 12 1 0,0 0 1 0,0 0-1 0,0 12 0 0,0 1 0 0,0 6 2 0,0-13-2 0,0 0-1 0,-12 0 1 0,-1 1 0 0,1-13 0 0,-1-13 2 0,1-6-1 0,5-13 0 0,1-5-1 0,0-8 0 0,0 8 0 0,6-7-1 0,12 6 0 0,7-6 0 0,6 12 0 0,-6 1 0 0,-1 12 0 0,-11 0 0 0,-1-13-9 0,-6 7-29 0,0-6-61 0</inkml:trace>
  <inkml:trace contextRef="#ctx0" brushRef="#br0">6444 2065 26 0,'0'0'9'0,"6"-6"6"0,-6 0-3 0,0 6-4 0,0 0-2 0,-19 0-2 0,1 0 0 0,-1 0 0 0,6 6-1 0,7 0-3 0,6 1 2 0,0-1 2 0,6 6 1 0,-6 7-1 0,0 6 0 0,0 0-3 0,0 0 5 0,-6 7-1 0,6-1-1 0,0 6-2 0,-6-12 0 0,6-6 1 0,0 0 0 0,0-13 0 0,0 1-1 0,12-1 1 0,1-6-1 0,6-6-1 0,-1 6 0 0,1-7-2 0,-6 1-17 0,-1 0-25 0,1-1-26 0</inkml:trace>
  <inkml:trace contextRef="#ctx0" brushRef="#br0">6538 2159 34 0,'0'-12'29'0,"0"5"-11"0,6 32 1 0,-6 7-7 0,-6-1-9 0,12-6-4 0,0-12-38 0,-6-13-19 0</inkml:trace>
  <inkml:trace contextRef="#ctx0" brushRef="#br0">6588 2084 36 0,'0'0'7'0,"0"-19"9"0,19 7 4 0,6 6-9 0,0 6-1 0,-7 6-5 0,-11 6-1 0,-1 1 3 0,-12 6-3 0,6 6 0 0,0 0-1 0,0 19 0 0,6-13 1 0,0 6-1 0,0-5 3 0,-18-20 2 0,-13 1-2 0,-6-13-5 0,-13 6-33 0,13-12-70 0</inkml:trace>
  <inkml:trace contextRef="#ctx0" brushRef="#br0">6344 1853 43 0,'0'-7'4'0,"-6"7"2"0,-1 0 11 0,-5 38 0 0,-1 6-4 0,7-7-5 0,6-6-4 0,0-18 0 0,0-13 3 0,13-56-2 0,-7 43-5 0,6 7-13 0,1 12-83 0</inkml:trace>
  <inkml:trace contextRef="#ctx0" brushRef="#br0">7013 2015 16 0,'0'0'0'0,"13"0"29"0,-7-6-21 0,7 6 2 0,-7-6 6 0,-6 6-3 0,0-7-5 0,0 7 7 0,-13 7-9 0,1 5-1 0,-1 13-2 0,1 7-1 0,-13 18 0 0,0 12 1 0,-7 13-2 0,14 19 0 0,5-6 0 0,19-7-1 0,19-12 2 0,19-13-1 0,0-12-1 0,-13-25 2 0,-12-6 1 0,-13-20 2 0,-6 1-2 0,0 6-4 0,0 0-9 0,7 0-112 0</inkml:trace>
  <inkml:trace contextRef="#ctx0" brushRef="#br0">7232 2222 37 0,'-31'-25'22'0,"31"12"-7"0,6 7-7 0,7 0 1 0,18-1-1 0,7 1-2 0,5 12-3 0,-30 7 0 0,-7 12 1 0,-6-6 0 0,-12 12-1 0,-13 0 0 0,0 1-1 0,0-14 2 0,12 1-3 0,7 0 0 0,0-6 0 0,6-7 0 0,6 0 1 0,6-6 0 0,20 0-3 0,11-6 2 0,-5 12-3 0,-7-6 1 0,-12 6-15 0,-13 1-16 0,-6-7-30 0</inkml:trace>
  <inkml:trace contextRef="#ctx0" brushRef="#br0">7176 2328 50 0,'0'-6'3'0,"12"-7"8"0,32 1 7 0,6 6-15 0,0-1-3 0,-18 7-32 0,-20 0 1 0</inkml:trace>
  <inkml:trace contextRef="#ctx0" brushRef="#br0">7551 1996 22 0,'0'-6'18'0,"0"-6"-2"0,7 5-4 0,-1 7-2 0,-6 0-2 0,6 0 4 0,0 19-2 0,-6 13-3 0,0 5-3 0,0-6-1 0,0-12-1 0,0-13 4 0,7-12 1 0,-7-25-4 0,0-7-1 0,0 7-2 0,6 25-3 0,-6 12-26 0,6 7-26 0,0-7 9 0</inkml:trace>
  <inkml:trace contextRef="#ctx0" brushRef="#br0">7683 1859 30 0,'-7'-13'21'0,"7"7"-11"0,19 6-1 0,19 0-4 0,6 0 4 0,-13 6-2 0,-19 7 0 0,-5-7 0 0,-7 0-2 0,6 1-3 0,-6 18 0 0,0 0-1 0,0 12 0 0,0 7-1 0,6 12 0 0,-6-6 1 0,6 0 1 0,-6 7-1 0,0-7-1 0,-6 0 1 0,0-6-1 0,0-7 0 0,6 1 1 0,6-13-1 0,-6 6 2 0,6-6-3 0,-6 0 2 0,6-12 2 0,1-1-2 0,-7-12 1 0,6 0 1 0,-6 0-3 0,6 0-3 0,-6-12-104 0</inkml:trace>
  <inkml:trace contextRef="#ctx0" brushRef="#br0">7651 1921 47 0,'-12'-6'5'0,"6"0"2"0,24 0 0 0,14 12 1 0,18 25 3 0,6 25-3 0,-6 32-5 0,-12 6 4 0,-26 19 3 0,-6-26-5 0,-31-12-1 0,-31-12 7 0,-19-19 0 0,12-25-6 0,26-7-1 0,24 1-3 0,7-7-1 0,12-6 3 0,13-6-3 0,0-13 2 0,6 0-1 0,-6-12-3 0,6-1 1 0,12-11-2 0,1-14-4 0,-26 7 7 0,1 0 1 0,-13-19 0 0,-6 7-4 0,-7-1 1 0,1 19 1 0,-1 13 2 0,1 6-1 0,-7-6 0 0,13 12 1 0,6 13-2 0,-7-1 1 0,7 7 0 0,-6-6-1 0,0 6 0 0,6 6 0 0,12 1 1 0,13 5-1 0,7 19-1 0,5 20 2 0,1 5-2 0,-7 25 4 0,-19 13-1 0,-24-6 1 0,-32-19 5 0,-25-13 1 0,1-25 2 0,24-18-5 0,25-1-2 0,19-12 0 0,0 0 0 0,6-12-17 0,7-1-71 0,-7 13 32 0</inkml:trace>
  <inkml:trace contextRef="#ctx0" brushRef="#br1">2909 2985 19 0,'0'-6'11'0,"0"-6"10"0,0-7-8 0,6 13 10 0,-6 6-7 0,0 0-7 0,0 31 2 0,7 13 1 0,-1 0-6 0,6-1 0 0,-5-5-2 0,-1-7-1 0,0-12-1 0,7-6 1 0,-7-7-2 0,0 0 0 0,13-6-1 0,6 0 2 0,19-6-1 0,6 0 1 0,6 6-3 0,19-7 0 0,7 1 2 0,18 0-2 0,0 0 5 0,0-1-3 0,-6 1-1 0,6-7-2 0,-6 1 5 0,12 6-1 0,7-1-2 0,-1-5 1 0,-12-1 0 0,-18 7-2 0,-1 0 3 0,-12 6-2 0,0 0 0 0,31 0-2 0,-63 0 2 0,-12 0 1 0,0-6 0 0,-6-7 0 0,0 1-1 0,-13-1 1 0,0-6 1 0,-6 0 0 0,0 1-1 0,0-7 1 0,0 6-1 0,0 13 1 0,0-1-1 0,0 20 0 0,0 12-1 0,0-6 0 0,0-7 0 0,7 7-57 0,-7-13-46 0</inkml:trace>
  <inkml:trace contextRef="#ctx0" brushRef="#br1">5918 2748 42 0,'-12'-13'10'0,"6"1"3"0,6 5 7 0,0 1 2 0,0 12-18 0,0 7 4 0,0 18-1 0,0 0-2 0,12 1-2 0,-6-14 2 0,-6 1-2 0,7 0 2 0,-7-6-3 0,6-1-2 0,0-6 1 0,0 1 0 0,1-1 1 0,5 0 1 0,1 0-2 0,12-6-1 0,6 7 0 0,7-14 0 0,5 7 1 0,14-6 2 0,5 0 0 0,7 0-5 0,0-1 4 0,0 7-3 0,0-6 2 0,-1 0 0 0,7 0 1 0,7-1-3 0,-1 7 1 0,13 0 0 0,0 0-1 0,0 0 1 0,-1 0 0 0,-11-6 1 0,-1 6-1 0,-12 0-1 0,0 0 1 0,0-6 1 0,-13-7-1 0,0 7 1 0,1 0-2 0,-7 6 1 0,-7-7-1 0,-18 7 2 0,0-6 0 0,0 0-1 0,-6 0 1 0,6 6-1 0,-12-7 1 0,-1 1 1 0,1 0-1 0,6 0 0 0,-7-7-1 0,1 7 1 0,-7-7 0 0,-6 1 3 0,0-7-1 0,0 0-1 0,6 7-2 0,-6-1 1 0,0 7 1 0,0-7 0 0,-6 7 0 0,6 6-1 0,0 0-1 0,-6 13 0 0,6-7 0 0,0 7 0 0,0-1 0 0,0 1-25 0,-7-1-117 0</inkml:trace>
  <inkml:trace contextRef="#ctx0" brushRef="#br1">3898 3455 74 0,'-13'-19'9'0,"7"19"17"0,6 44 11 0,-6 12-22 0,-1-18-7 0,1-13-5 0,0-13-8 0,6-18-43 0,6-25-50 0</inkml:trace>
  <inkml:trace contextRef="#ctx0" brushRef="#br1">3860 3317 67 0,'-31'-6'3'0,"-25"25"5"0,12 25 11 0,6 37-4 0,19 7-2 0,32-1-10 0,43-24-2 0,13-26 0 0,12-37 1 0,-12-37 3 0,-6-38-1 0,-32-25 0 0,-31-26-2 0,-44 26 11 0,-43 56 2 0,-13 38-12 0,-1 37-4 0,45 26-34 0,62-7-76 0</inkml:trace>
  <inkml:trace contextRef="#ctx0" brushRef="#br1">7214 3273 86 0,'-38'-6'-50'0,"32"12"22"0</inkml:trace>
  <inkml:trace contextRef="#ctx0" brushRef="#br1">6907 3161 64 0,'0'0'2'0,"0"-13"7"0,0 1 19 0,12-1-5 0,7 19-10 0,13 13-6 0,-7 6-3 0,-13 7-1 0,-12-7 3 0,-19 0 0 0,-6 0-3 0,-12 6-2 0,24-19 3 0,7-5-2 0,6-1 0 0,31-6-3 0,13 0 2 0,12-6-1 0,-6-7 1 0,-25 13 0 0,-18-6-17 0,-7 6-56 0,0-6 0 0</inkml:trace>
  <inkml:trace contextRef="#ctx0" brushRef="#br1">6988 3017 74 0,'-44'-13'3'0,"-18"7"0"0,-1 18 9 0,7 39 3 0,12 24 0 0,19 31-11 0,31 19-4 0,57-37 1 0,18-25-2 0,26-45-2 0,18-36 5 0,-6-33 0 0,-50-36 1 0,-38-45 0 0,-50 1 1 0,-43 56 16 0,-45 56-14 0,-30 38-9 0,-1 31-61 0,107-25-6 0</inkml:trace>
  <inkml:trace contextRef="#ctx0" brushRef="#br1">1057 4212 77 0,'0'0'0'0,"0"-18"6"0,0 11-4 0,0 14 24 0,-12 24 2 0,6 19-17 0,6 0-4 0,0-19-1 0,0-18 1 0,0-26 0 0,0-24-4 0,0-13-5 0,6 25 3 0,-6 18-1 0,0 14-1 0,0-1-20 0,6 13-99 0</inkml:trace>
  <inkml:trace contextRef="#ctx0" brushRef="#br1">938 4037 45 0,'0'0'0'0,"-43"0"31"0,11 19-20 0,-5 31 10 0,12 25-10 0,12 19-6 0,45 19-9 0,55-13 9 0,-12-69 0 0,13-25-2 0,-7-25 1 0,-6-24 0 0,-25-26 0 0,-31-25-3 0,-25-6 2 0,-38 12 12 0,-31 26-3 0,-6 24-8 0,-1 25-6 0,1 45-17 0,25 12-65 0,43-38 36 0</inkml:trace>
  <inkml:trace contextRef="#ctx0" brushRef="#br1">1720 4075 47 0,'0'-7'11'0,"-6"7"-9"0,-6 7 9 0,-13-1 1 0,-7 6-1 0,1-5-4 0,6-1-5 0,0 6-1 0,13-5 3 0,-1 5 2 0,13-6 0 0,-6 7 0 0,6-1 0 0,6 7-2 0,-6 6 1 0,0-6 1 0,6 6-3 0,-6 0 0 0,7 6-2 0,-7 7 0 0,0 12 2 0,-7 0-1 0,1 6 0 0,0 7-1 0,6-7 0 0,-6 13-1 0,6 0 1 0,0 0 2 0,0 0-3 0,0 0 1 0,6-13 0 0,-6 0 0 0,6-6 0 0,-6 0 2 0,13-6-4 0,-7-12 2 0,0-7-1 0,-6 0 1 0,0 12-2 0,0-12 2 0,0-6 0 0,0-6 0 0,0-1-1 0,0 7 1 0,0 6-2 0,0-6 0 0,0-7 1 0,0 7 1 0,0-6-1 0,0-1 1 0,6 1-2 0,-6-1 1 0,7-6 1 0,-7-6 0 0,0 7-2 0,0 5 3 0,0-6-3 0,0 1 1 0,0-7 0 0,0 6 2 0,0 0-3 0,0 0 3 0,0-6-4 0,0 0 4 0,6 0-1 0,-6 7-2 0,0-7 2 0,6 0-2 0,7 0 2 0,12-7-1 0,0 7 0 0,0 0 0 0,0-6 1 0,-7 0-2 0,-5 6 1 0,-7 0 2 0,-6 0 5 0,0 0-9 0,-6-6-50 0,6-1-65 0</inkml:trace>
  <inkml:trace contextRef="#ctx0" brushRef="#br1">1833 4275 24 0,'0'-13'9'0,"6"7"-3"0,-6-6 8 0,0 5 4 0,0-5 7 0,-6 12-7 0,0 6-3 0,-7 25-5 0,-5 7-6 0,11-7-3 0,14 13 3 0,5-19-4 0,7 0 1 0,6-19 1 0,6-18 0 0,-12-7 0 0,-7-6 1 0,-18-6-4 0,-6-1 3 0,-1 1 0 0,-12 6-3 0,6 19 1 0,1 6-6 0,5 19-52 0,19-7-28 0</inkml:trace>
  <inkml:trace contextRef="#ctx0" brushRef="#br1">2033 4294 123 0,'0'-7'5'0,"-18"7"-1"0,11-6 1 0,7 6-9 0,13 6-51 0,-7 1-10 0</inkml:trace>
  <inkml:trace contextRef="#ctx0" brushRef="#br1">2177 4150 12 0,'0'-7'29'0,"0"1"-11"0,0 6 0 0,-6-6-3 0,6 6-5 0,0 6 8 0,0 19-11 0,-6 0-2 0,6 13-1 0,-7-7 0 0,1 0-2 0,6-6-1 0,-6-12 1 0,6-7 1 0,-6-6 0 0,6 0-2 0,0 0 0 0,0 0 0 0,6-6-2 0,6 6 2 0,7-6-1 0,6-1 0 0,0 1 1 0,-6 6-1 0,0 0-1 0,-7 0 1 0,-5 0 0 0,-7 0 1 0,6-12-1 0,-6 5-1 0,0-5 2 0,0-1-1 0,-6 1 0 0,6-7 1 0,-7 13 3 0,7 0-2 0,7 6-2 0,-7 18 1 0,0 26 3 0,-7 0-1 0,7-6 0 0,0-20 1 0,0-11-1 0,0-14 3 0,0 1-17 0,-6 6-80 0,0 6 37 0</inkml:trace>
  <inkml:trace contextRef="#ctx0" brushRef="#br1">3097 4187 29 0,'0'0'0'0,"0"-12"18"0,6 5-9 0,0-5 6 0,-6 6 2 0,-6-1 0 0,-6 20-4 0,-7 18-6 0,13 7-3 0,-1-1-2 0,14 1-1 0,-1-1 0 0,0-18 0 0,7-12 3 0,12-20-1 0,0-18 0 0,-13 6-2 0,1 6 1 0,-20 0 6 0,-5-6 1 0,-7 0-3 0,-12 13-5 0,6 12-16 0,6 18-58 0,19-11 14 0</inkml:trace>
  <inkml:trace contextRef="#ctx0" brushRef="#br1">3316 4194 82 0,'0'-7'46'0,"-13"-12"-43"0,1 13-1 0,6 6-22 0,12 6-72 0</inkml:trace>
  <inkml:trace contextRef="#ctx0" brushRef="#br1">3397 4131 82 0,'0'-13'7'0,"-6"-5"6"0,6-7 12 0,6 18-13 0,13 1-3 0,0 6-4 0,-1 25-2 0,-11 0-1 0,-1 6 0 0,-12 7 2 0,-7-7-1 0,-12 1-2 0,0-7 2 0,0-7 0 0,13-5-1 0,5-13-1 0,45-6 2 0,24-1-3 0,7 7 2 0,-25 0-2 0,-38 0 0 0,-6 0-15 0,-18 7-120 0</inkml:trace>
  <inkml:trace contextRef="#ctx0" brushRef="#br1">1695 4807 44 0,'0'0'3'0,"-37"0"10"0,18 0 20 0,7 0-4 0,18 0-15 0,19-6-1 0,19-7-3 0,-19 7-7 0,-19 6-10 0,0 6-46 0,-6 0-22 0</inkml:trace>
  <inkml:trace contextRef="#ctx0" brushRef="#br1">1939 4732 71 0,'0'-19'18'0,"-18"19"-12"0,-7 19 16 0,6 18-6 0,6 1-7 0,20-7-5 0,11 1-2 0,14-20 0 0,-1-18 1 0,-12-19 0 0,-13-13 0 0,-12-6-2 0,-13 13 1 0,-12 12-3 0,-7 13 0 0,13 19-52 0,19-1-35 0</inkml:trace>
  <inkml:trace contextRef="#ctx0" brushRef="#br1">2102 4763 104 0,'0'0'0'0,"0"-19"32"0,-6 13-20 0,6 6-12 0,0 0-52 0,12 6-27 0</inkml:trace>
  <inkml:trace contextRef="#ctx0" brushRef="#br1">2290 4675 97 0,'0'-6'5'0,"-6"-6"20"0,-1 30 1 0,-5 33-15 0,6 5-5 0,12-12 0 0,0-13-4 0,-6-18 0 0,0-7 0 0,0 0-2 0,-12 0-28 0,-1 7-102 0</inkml:trace>
  <inkml:trace contextRef="#ctx0" brushRef="#br1">3260 4751 62 0,'0'-25'20'0,"0"18"3"0,-7 1-5 0,-5 12-5 0,-1 13-3 0,-6 19-6 0,19 5-3 0,13-11 1 0,12-13-1 0,6-13 1 0,1-19 1 0,-20-12 1 0,-6-12-2 0,-24-1 1 0,-7 7-2 0,0 25-3 0,-7 18-42 0,13 13-54 0</inkml:trace>
  <inkml:trace contextRef="#ctx0" brushRef="#br1">3441 4776 125 0,'0'-19'8'0,"0"19"-6"0,0 0-9 0,0 0-57 0,0 0 23 0</inkml:trace>
  <inkml:trace contextRef="#ctx0" brushRef="#br1">3522 4638 110 0,'0'0'3'0,"-12"-6"-3"0,24 6 14 0,26 6-3 0,6-6-1 0,-26 0 3 0,-18 25 2 0,-31 19-7 0,12 12-6 0,13 0-2 0,6 1-28 0,6-1-96 0</inkml:trace>
  <inkml:trace contextRef="#ctx0" brushRef="#br1">1871 5239 60 0,'0'-6'4'0,"-7"-7"7"0,7 13 3 0,-6 6 4 0,-19 19 6 0,13 19-12 0,-7 12-8 0,25-5-3 0,13-26 1 0,12-25 2 0,-6-19 1 0,-6-19-1 0,-25-18 0 0,-19 31-3 0,-7 6-6 0,7 25-64 0,25 1-4 0</inkml:trace>
  <inkml:trace contextRef="#ctx0" brushRef="#br1">2015 5245 122 0,'0'0'0'0,"-7"-12"10"0,1 5-10 0,0 7-48 0,6 7-18 0</inkml:trace>
  <inkml:trace contextRef="#ctx0" brushRef="#br1">2190 5170 50 0,'0'0'0'0,"0"-25"34"0,0 19-11 0,-13 12-9 0,-24 44-10 0,12 19-2 0,18-7-3 0,32-11 2 0,19-39 1 0,-6-24 2 0,-32-20 1 0,-37 26-3 0,-32 31-9 0,13 6-107 0</inkml:trace>
  <inkml:trace contextRef="#ctx0" brushRef="#br1">2947 5308 27 0,'-7'0'8'0,"-5"0"11"0,-1-7 6 0,7 7-2 0,6 0-12 0,13 0-6 0,18 0 0 0,19-6 0 0,-31 6-2 0,-13 0-2 0,-12 0 0 0,-7 6-34 0,13 1-54 0</inkml:trace>
  <inkml:trace contextRef="#ctx0" brushRef="#br1">3235 5226 65 0,'-7'-6'3'0,"-12"6"11"0,1 25 0 0,5 13-7 0,13-7-1 0,6 0-4 0,19-18 0 0,7-13 2 0,-13-25-1 0,-13-13 0 0,-19-6-2 0,-5 19 0 0,-8 19-15 0,14 19-81 0</inkml:trace>
  <inkml:trace contextRef="#ctx0" brushRef="#br1">3435 5264 104 0,'0'0'0'0,"0"-19"5"0,0 19-4 0,-7 0-31 0,14 6-27 0</inkml:trace>
  <inkml:trace contextRef="#ctx0" brushRef="#br1">3547 5139 30 0,'0'0'12'0,"7"-7"13"0,5 1-9 0,1 12-3 0,-1 1-5 0,-6 5 0 0,1 13-2 0,-7 0-4 0,18 7 0 0,20-1-2 0,-19 6 6 0,-26-12 7 0,-43 0-6 0,0-6-6 0,13 0-4 0,-1 0-59 0,38-13-4 0</inkml:trace>
  <inkml:trace contextRef="#ctx0" brushRef="#br1">3710 3918 63 0,'-6'-6'5'0,"18"6"-4"0,32 0 3 0,25 0 9 0,-13 19-2 0,-43 12-4 0,-13 6 1 0,-7 14-3 0,1 17-3 0,6 14-1 0,0 37 1 0,6 25-1 0,13 6-1 0,0-6 0 0,0 12 1 0,6-12 0 0,-13-6-2 0,1-25 2 0,-7-13-1 0,-6 0-1 0,-19-12 3 0,-25-38 0 0,7-25 2 0,-7-25-2 0,7 6 3 0,5 0-6 0,14-6-26 0,18-12-65 0</inkml:trace>
  <inkml:trace contextRef="#ctx0" brushRef="#br1">4292 4156 34 0,'6'-13'23'0,"-25"13"-10"0,-6 0 4 0,0 0-6 0,-6 0-3 0,6 13-6 0,0-1-1 0,12 1 0 0,7-7-1 0,0 7 0 0,6 6 1 0,0-1 0 0,0 1 1 0,0 6 1 0,6 6 2 0,-6 7 0 0,-6 12-2 0,0 0 0 0,6 57 0 0,0-51-2 0,0 0 0 0,-7 1 0 0,7-7 0 0,0 0 0 0,0 0 1 0,0 6-1 0,0-6 0 0,0-6-1 0,7-6 1 0,-7-7 0 0,6-6 0 0,0-6 0 0,13-7 1 0,6-6 0 0,19 1-3 0,-7-7 1 0,-5 6 1 0,-7-6-1 0,-13 0 3 0,-12 0-1 0,0 0-6 0,-6-19-58 0,12 0-21 0</inkml:trace>
  <inkml:trace contextRef="#ctx0" brushRef="#br1">4336 4375 34 0,'-7'0'9'0,"-18"6"2"0,13-6 15 0,12 0-14 0,12 0-2 0,20-6-3 0,-1 6-2 0,-12 0 3 0,-19 0 0 0,-13 0-5 0,1 0-11 0,18 6-45 0,6-6-5 0</inkml:trace>
  <inkml:trace contextRef="#ctx0" brushRef="#br1">4642 4300 68 0,'0'-6'2'0,"-19"-1"6"0,-6 7 16 0,0 25-15 0,19 13-7 0,6 6 2 0,25-7-2 0,0-5 0 0,0-20 0 0,-6-18 2 0,-7-32 0 0,1-18-2 0,-13 6 0 0,-6 25 3 0,-19 12-4 0,-13 20-17 0,13 18-60 0,25-25 41 0</inkml:trace>
  <inkml:trace contextRef="#ctx0" brushRef="#br1">4799 4350 103 0,'-7'-13'6'0,"1"1"-4"0,12 6-10 0,1 6-79 0</inkml:trace>
  <inkml:trace contextRef="#ctx0" brushRef="#br1">4949 4256 33 0,'0'0'12'0,"-7"-12"-1"0,1 5 9 0,6 1-7 0,6 0-3 0,13 6-3 0,-13 0-1 0,1 25-1 0,-7 0-2 0,-7 0 0 0,7-6-2 0,26-1-1 0,11 20 2 0,-18-7-2 0,-19-12 9 0,-38-6-3 0,-6-7-4 0,19 0-14 0,13 0-38 0,6 1-24 0</inkml:trace>
  <inkml:trace contextRef="#ctx0" brushRef="#br1">5130 4281 61 0,'0'0'0'0,"0"-6"7"0,13 25 12 0,5 12-4 0,1 0-5 0,-19-6-4 0,-6-6-1 0,-25-6-11 0,12-7-44 0,13-12-5 0</inkml:trace>
  <inkml:trace contextRef="#ctx0" brushRef="#br1">5143 4250 61 0,'0'-6'4'0,"6"-26"16"0,25 7-3 0,13 19-17 0,-6 6-44 0,-32 6-2 0</inkml:trace>
  <inkml:trace contextRef="#ctx0" brushRef="#br1">5399 4194 37 0,'0'0'2'0,"0"-13"6"0,0 0 17 0,6 13-8 0,-6 0 1 0,-12 7-4 0,6 12-12 0,6-7 1 0,-7 7 0 0,1 6 1 0,-6 0-3 0,12 0 1 0,12-6-1 0,1-13 1 0,12 0 0 0,0-18 0 0,-7-7-1 0,-11 13 3 0,-7-1 2 0,-7 26-4 0,7 6-3 0,0 13 1 0,0 6-42 0,-12-13-54 0</inkml:trace>
  <inkml:trace contextRef="#ctx0" brushRef="#br1">4517 4844 46 0,'0'0'0'0,"13"-12"2"0,-7 6 24 0,-6 6-12 0,-19 25 6 0,0 12-9 0,13 7-7 0,12-6-3 0,13-13 0 0,6-13 2 0,6-18 0 0,-6-19 0 0,-12-13 0 0,-13 1-1 0,-13-1 1 0,-18 13-1 0,0 19-6 0,6 18-46 0,25 7-34 0</inkml:trace>
  <inkml:trace contextRef="#ctx0" brushRef="#br1">4686 4876 84 0,'0'-13'19'0,"6"1"-11"0,0 5-6 0,1 7-39 0,-1 7-25 0</inkml:trace>
  <inkml:trace contextRef="#ctx0" brushRef="#br1">4905 4744 29 0,'0'0'3'0,"-6"-6"11"0,-1 6 13 0,14 0-3 0,-1 13-15 0,-6-1-1 0,-6 7-1 0,-1 12-2 0,1 0-3 0,6-5 0 0,6-8-1 0,7 1 1 0,6-19 0 0,-1-12 1 0,7-13-1 0,-12 18 1 0,-13 14-2 0,0 11 1 0,0 7-1 0,-6 0-1 0,-1 0-6 0,-5 0-51 0,12-12-2 0</inkml:trace>
  <inkml:trace contextRef="#ctx0" brushRef="#br1">5243 4832 43 0,'0'0'0'0,"0"-19"10"0,0 0 6 0,0 7-5 0,-6-1 0 0,-1 1-3 0,-5-1-3 0,5 7-2 0,-5 0-1 0,-1 12 0 0,1-6 5 0,-7 13-5 0,7 5-1 0,-7 7 1 0,13-6-2 0,-1 6 0 0,14-19 3 0,11 1-1 0,20-20-1 0,-7-6-1 0,-12 19 0 0,-6 13 1 0,-13 12 3 0,0 6-2 0,0 1 1 0,0-14-2 0,-7 7-20 0,7-12-48 0,0-13 18 0</inkml:trace>
  <inkml:trace contextRef="#ctx0" brushRef="#br1">5380 4794 61 0,'0'-6'11'0,"0"12"7"0,13 26 4 0,6-1-13 0,-7-6-7 0,-18 0 0 0,-19-19-29 0,-13-18-59 0</inkml:trace>
  <inkml:trace contextRef="#ctx0" brushRef="#br1">5368 4776 39 0,'0'0'8'0,"37"-19"6"0,13-6-9 0,-12 6-24 0,-32 13-15 0</inkml:trace>
  <inkml:trace contextRef="#ctx0" brushRef="#br1">5487 3874 89 0,'0'0'0'0,"12"-6"2"0,45 19 1 0,11 5 2 0,-18 1 8 0,-25 6-4 0,-18 0-4 0,-7 13-3 0,6 6-2 0,7 12 0 0,-1 19 0 0,-6 25 0 0,7 25 0 0,-1 7 0 0,13-7-1 0,0-6 1 0,-6-19 0 0,-19-19 2 0,0-37 1 0,-31-6 8 0,-19-19-5 0,-19-7-4 0,6-12 0 0,38-12-9 0,44-39-85 0,-13 45 51 0</inkml:trace>
  <inkml:trace contextRef="#ctx0" brushRef="#br1">6044 4557 89 0,'-7'-7'7'0,"-5"-5"-2"0,37 6 7 0,25-1-8 0,12 7-2 0,-5 7-21 0,-20-1-70 0</inkml:trace>
  <inkml:trace contextRef="#ctx0" brushRef="#br1">6069 4657 68 0,'-7'0'16'0,"-36"6"5"0,61-6-2 0,45-6-17 0,37-1-32 0,-44 7-52 0</inkml:trace>
  <inkml:trace contextRef="#ctx0" brushRef="#br1">970 3380 4 0,'0'0'17'0,"0"-6"-2"0,0 6-5 0,0 0-4 0,0-7-1 0,6 7-2 0,-6 0-2 0,0 0 1 0,6 0-3 0,0 0 2 0,1 0-1 0,12 0 2 0,6 0-3 0,-7 0 2 0,7 0-3 0,13 0 4 0,-19 0-1 0,12-6-1 0,0 6 1 0,0-6-3 0,-5 6 4 0,-1-6-2 0,0 6 1 0,-7 0-2 0,1 0 1 0,0 0 0 0,0 0 1 0,-13 0-2 0,6 0 2 0,7-7-1 0,-6 7 0 0,-1 0 0 0,-6-6 1 0,-6 6 0 0,0 0-1 0,0 0 1 0,-6 0-1 0,6 0 1 0,-6 0-1 0,6 6 0 0,0-6 0 0,-6 0 0 0,6 7 0 0,0-7 0 0,0 0 0 0,-7 0 0 0,7 0 0 0,0 0 1 0,-6 0-2 0,6 0 1 0,0 0 0 0,0 0 0 0,0 6 1 0,0-6-1 0,0 0 0 0,-6 0 0 0,6 0 1 0,-6 0-1 0,6-6 0 0,-7 6 0 0,7 0 0 0,0 0 0 0,0 0 0 0,0 0 0 0,0 0-1 0,0 0 1 0,0 0 1 0,-6 0-1 0,6 0 0 0,0 0-1 0,0 0 1 0,-6 0-10 0,0 6-36 0</inkml:trace>
  <inkml:trace contextRef="#ctx0" brushRef="#br1">6807 3830 10 0,'0'0'6'0,"6"-6"-2"0,0 6 7 0,-6 0 7 0,0 0-6 0,-25 0-5 0,0 0-3 0,0 0 0 0,0 6 1 0,0 1 1 0,13-1 0 0,-1 0-2 0,13 7-2 0,-6-7 3 0,6 7 0 0,-6-1-1 0,6 13-1 0,0 0-1 0,0 0-1 0,0 6 1 0,0 7 0 0,0-7-1 0,0 7 1 0,0 6-1 0,6-7 0 0,-6 13-1 0,0 0 0 0,0 0 0 0,0 1 0 0,0-8 1 0,0 14-1 0,0-7 0 0,0 6 0 0,0-12 1 0,0 0-1 0,0 0 0 0,0 6 0 0,0 6 0 0,0-18 0 0,0 12 0 0,6-19 1 0,-6 6-1 0,6 1 0 0,-6-7 0 0,0 7 0 0,7-19 1 0,-1 6-1 0,-6-7 1 0,0 1-1 0,6-6 1 0,19-7 0 0,0-6 0 0,7 6 0 0,-7 1-1 0,-13-7 1 0,-6 0-1 0,1-7-49 0,-1 1-31 0</inkml:trace>
  <inkml:trace contextRef="#ctx0" brushRef="#br1">2471 5984 7 0,'0'0'14'0,"-6"0"0"0,0-7-4 0,6-5-2 0,0-1 4 0,12 7-4 0,-6-6-2 0,7 5-2 0,-7 1-1 0,7 6-1 0,-7 6-1 0,0 7 1 0,-6 6 1 0,0-1-2 0,-6 1 1 0,0 6-1 0,0-6-1 0,-7 0 1 0,13-7-1 0,-6-5 1 0,-1 5-1 0,1-6 1 0,0 1-2 0,-7-1 1 0,7 6 1 0,6-5-1 0,-6-1 0 0,0 0 0 0,6 0 0 0,-7 1 0 0,7-7 0 0,0 6 0 0,0-6 0 0,0 6 0 0,0-6 1 0,0 0-1 0,7-6 0 0,-1 0 1 0,0-1-1 0,7 1 0 0,5 6-1 0,14 13 0 0,-7 12 1 0,-6 6 0 0,-19 0 1 0,-13-6 3 0,-18-12 0 0,-7-7 0 0,7-12 3 0,6-7-2 0,19 7-4 0,-1 0-32 0,26 12-60 0</inkml:trace>
  <inkml:trace contextRef="#ctx0" brushRef="#br1">2684 6065 76 0,'0'-6'21'0,"6"6"-15"0,25 19 13 0,1 31-14 0,5 0-5 0,-18-13-17 0,-19-24-37 0,0-13 7 0</inkml:trace>
  <inkml:trace contextRef="#ctx0" brushRef="#br1">2803 6071 48 0,'0'0'0'0,"-31"0"31"0,6 44-2 0,-7 0-23 0,20 6-11 0,12-12-47 0,6-26 0 0</inkml:trace>
  <inkml:trace contextRef="#ctx0" brushRef="#br1">3009 6028 63 0,'0'-13'8'0,"7"7"13"0,5-1-3 0,7 20-10 0,-7 25-5 0,-5-7 0 0,-20 6 1 0,-6-12 0 0,-12 0 1 0,12-12 0 0,13-7-3 0,19-6-1 0,30-12-2 0,1 5 2 0,-6 7-1 0,-20 0 1 0,-11 0-1 0,-7 0-68 0,0 7-4 0</inkml:trace>
  <inkml:trace contextRef="#ctx0" brushRef="#br1">4092 5871 37 0,'-7'0'11'0,"1"-6"2"0,6 0 3 0,0-1-6 0,13-5-3 0,-1 5-2 0,7 1-1 0,18-6 3 0,-5 12 1 0,-7 12-4 0,-13 13-1 0,-12 7-1 0,-12 5 0 0,-13-6 0 0,0-6-1 0,6-12 0 0,6-7 0 0,7 0-1 0,6-6 1 0,13 0-1 0,12-6 0 0,12 0 1 0,1 6-1 0,-13 0 2 0,-13 0-1 0,-12 0-32 0,7 0-68 0</inkml:trace>
  <inkml:trace contextRef="#ctx0" brushRef="#br1">4423 5821 58 0,'0'-13'9'0,"13"1"8"0,5 18 9 0,8 25-14 0,-1 13-9 0,0-6-2 0,-7-13-5 0,-18-13-37 0,0-24-35 0</inkml:trace>
  <inkml:trace contextRef="#ctx0" brushRef="#br1">4548 5846 30 0,'-12'-13'25'0,"-1"7"8"0,-18 19-9 0,0 18-16 0,-1 7-7 0,14-13-4 0,18 12-46 0,0-31-11 0</inkml:trace>
  <inkml:trace contextRef="#ctx0" brushRef="#br1">4799 5765 101 0,'0'0'0'0,"-13"6"45"0,-6 31-12 0,7 7-19 0,6 0-11 0,12-13-1 0,-6-12-47 0,-6-13-95 0</inkml:trace>
  <inkml:trace contextRef="#ctx0" brushRef="#br1">5211 5790 104 0,'-6'0'4'0,"6"-7"6"0,19 1 2 0,12 0 2 0,7 0-8 0,-7 6-4 0,-12-7-12 0,-7 7-49 0</inkml:trace>
  <inkml:trace contextRef="#ctx0" brushRef="#br1">5199 5852 77 0,'-13'-6'19'0,"20"6"-8"0,30 0 0 0,20 0-2 0,-7 0 2 0,-19 0-3 0,-19-6-5 0,-5 6-7 0,-1 0-43 0,0 0-29 0</inkml:trace>
  <inkml:trace contextRef="#ctx0" brushRef="#br1">5831 5639 48 0,'0'0'3'0,"0"-6"1"0,0 6 10 0,0 0-1 0,0 0-2 0,0-6-1 0,-6 6-2 0,6-6 0 0,0 6-2 0,0 0 3 0,6-7-3 0,0 7 0 0,0 0-4 0,1 0-1 0,5 13-1 0,-12 6 3 0,0-1-2 0,-6-5 0 0,0 0 0 0,-1-7-1 0,1 0 0 0,0 7 2 0,6-1-3 0,19 1 1 0,-1 12 0 0,1 6 0 0,-19-12 2 0,-25-7 12 0,-12-6-5 0,5-6-2 0,14 0-3 0,11 0-5 0,26 0-85 0,-6 0 6 0</inkml:trace>
  <inkml:trace contextRef="#ctx0" brushRef="#br1">6050 5639 78 0,'0'0'0'0,"12"-18"24"0,26 11 12 0,-13 26-13 0,-6 19-14 0,-1 6-6 0,-5-7-2 0,-1-12-23 0,-5-12-61 0,-7-13 38 0</inkml:trace>
  <inkml:trace contextRef="#ctx0" brushRef="#br1">6181 5683 86 0,'-12'-12'12'0,"5"12"16"0,-11 25-5 0,-7 6-14 0,0 7-8 0,6-13-17 0,6-7-47 0,7-18 6 0</inkml:trace>
  <inkml:trace contextRef="#ctx0" brushRef="#br1">6431 5633 50 0,'0'0'12'0,"7"-19"32"0,-1 19-2 0,-12 7-27 0,-1 36-8 0,1 14-3 0,6-7-2 0,6-6-1 0,-6-26 1 0,0-11 2 0,0-20 3 0,0-31-4 0,0-12-2 0,7 6 1 0,-7 19-1 0,0 24 4 0,0 1-4 0,0 6-3 0,6 0-47 0,-6 0-65 0</inkml:trace>
  <inkml:trace contextRef="#ctx0" brushRef="#br1">6200 5621 48 0,'0'0'7'0,"0"-13"5"0,6 7 10 0,1 0-5 0,5 6-2 0,-12 0 0 0,0 6 1 0,-25 25-13 0,-19 13-18 0,7 0-115 0</inkml:trace>
  <inkml:trace contextRef="#ctx0" brushRef="#br1">7163 4050 45 0,'-12'0'16'0,"6"0"14"0,-1-7 3 0,1 7-7 0,6-6-14 0,13 0-9 0,5 0-2 0,14-1 1 0,-1 7-1 0,-12 0 2 0,-13 0-2 0,-12 7-59 0,12-1-50 0</inkml:trace>
  <inkml:trace contextRef="#ctx0" brushRef="#br1">7458 3956 44 0,'0'0'30'0,"0"-13"-23"0,6 13 11 0,-6 6 14 0,-6 7-17 0,6 12-10 0,-7-6-3 0,14 6-1 0,-1-6 1 0,13-7 0 0,-1-12 0 0,7 0-1 0,-6-12 1 0,6-13 2 0,-12-7-2 0,-7 1 4 0,-12 0 6 0,-13 6-6 0,-6 18-5 0,-13 7-18 0,1 32-62 0,31-20-1 0</inkml:trace>
  <inkml:trace contextRef="#ctx0" brushRef="#br1">7720 3949 131 0,'0'0'0'0,"-12"-12"35"0,12 6-31 0,12-1-5 0,-5 14-62 0,-7-1-18 0</inkml:trace>
  <inkml:trace contextRef="#ctx0" brushRef="#br1">7952 3906 82 0,'-13'-7'18'0,"7"-11"-10"0,18 11-7 0,-24 20 30 0,-1 24-26 0,1 1-3 0,6-13-1 0,24-6 1 0,20-13 1 0,-7-12 0 0,-6-26 1 0,-18 1 1 0,-7 0 6 0,-25 18-5 0,0 13-9 0,-7 13-45 0,20 12-60 0</inkml:trace>
  <inkml:trace contextRef="#ctx0" brushRef="#br1">8139 3812 48 0,'0'0'0'0,"7"-7"16"0,5 1-7 0,-6 0 15 0,-6 6 11 0,0 6-24 0,0 7-4 0,0-1-2 0,0 1 2 0,0 6-1 0,-6 6-3 0,6 0-2 0,0-13-1 0,19-12 3 0,6-12 0 0,6-7 0 0,-12 13-3 0,-6 31 2 0,-13 12 1 0,0-6-1 0,0 1-2 0,0-7-42 0,0-6-72 0</inkml:trace>
  <inkml:trace contextRef="#ctx0" brushRef="#br1">8459 3812 54 0,'-7'0'25'0,"1"-7"-4"0,12 1-10 0,-6 6 20 0,7 0-20 0,-1 0-6 0,0 0-3 0,13 19-2 0,-7 6 5 0,-12 6 3 0,-12-12 0 0,12-6-6 0,6 12-1 0,19-7-1 0,-6 7 1 0,-19-12 10 0,-25-7-2 0,-31 7-7 0,-1 6-5 0,26 18-136 0,31-37 91 0</inkml:trace>
  <inkml:trace contextRef="#ctx0" brushRef="#br1">7301 4506 21 0,'6'-12'8'0,"7"-1"-3"0,-1-5 17 0,-12 11 3 0,-6 14-8 0,-6 24-7 0,-7 7-6 0,13 5-3 0,6-11 0 0,25-20 0 0,31-24 4 0,-31-26-1 0,-6 1 2 0,-32 11 7 0,-18 20-12 0,-19 12-28 0,25 7-78 0</inkml:trace>
  <inkml:trace contextRef="#ctx0" brushRef="#br1">7583 4469 74 0,'0'-13'22'0,"6"7"-18"0,0 0-15 0,-18 6-66 0</inkml:trace>
  <inkml:trace contextRef="#ctx0" brushRef="#br1">7783 4419 36 0,'0'-6'8'0,"0"-1"-1"0,0 1 14 0,6 0-2 0,0 0-13 0,19-1 0 0,-6 7 1 0,0 13 0 0,-13-1-1 0,-6 7 1 0,-6 6-2 0,0-6-3 0,6 0-1 0,68 25 0 0,-49-26-1 0,-25 1 7 0,-19-6-2 0,-13-1-5 0,13-6-39 0,19 1-58 0</inkml:trace>
  <inkml:trace contextRef="#ctx0" brushRef="#br1">8240 4481 50 0,'0'0'0'0,"12"-25"3"0,7-6 9 0,-19 6 10 0,-13 13-4 0,-12-1-6 0,0 7-6 0,-6 12-5 0,12 13-1 0,19 6-1 0,6 12 0 0,13-5 0 0,-13-7 2 0,-24-13 1 0,-7-18 11 0,6-19-7 0,38-19-6 0,43 19-47 0,-18 19-44 0</inkml:trace>
  <inkml:trace contextRef="#ctx0" brushRef="#br1">8452 4406 72 0,'0'0'0'0,"7"-25"18"0,5 13-10 0,1 6 7 0,-7 18-6 0,0 19-4 0,-12 7 2 0,-7-7-2 0,-12-6-2 0,13-6-1 0,5-13 0 0,26-6 0 0,25-6-1 0,0 6 0 0,-19-6-1 0,-13 6 0 0,-12 6-11 0,-6 0-97 0</inkml:trace>
  <inkml:trace contextRef="#ctx0" brushRef="#br1">7220 5070 56 0,'-32'0'18'0,"7"0"-4"0,13 0 12 0,12 0-10 0,31-6-6 0,19-7-5 0,-6 7-3 0,-25 6-2 0,-13 12-37 0,0 7-63 0</inkml:trace>
  <inkml:trace contextRef="#ctx0" brushRef="#br1">7583 5001 122 0,'-13'-13'4'0,"19"7"-4"0,-6 6 4 0,-25 25 3 0,0 19-2 0,13 0-4 0,6-13-1 0,31-12 0 0,12-13 1 0,1-18 2 0,-7-26 0 0,-25 1 8 0,-6-1-3 0,-25 19-5 0,-19 13-6 0,1 18-47 0,24 14-64 0</inkml:trace>
  <inkml:trace contextRef="#ctx0" brushRef="#br1">7783 5007 103 0,'6'-19'24'0,"0"7"-8"0,1-1-13 0,-14 13-67 0,7 0 8 0</inkml:trace>
  <inkml:trace contextRef="#ctx0" brushRef="#br1">7983 4913 35 0,'0'0'11'0,"0"-6"14"0,6 0-7 0,7 0-1 0,6-1-5 0,-1 7-5 0,1 7-3 0,-6 18-1 0,-7 0-2 0,-6-7 1 0,-6-5-1 0,-1-1-1 0,7 1 1 0,13 6-1 0,-1-7 0 0,-5-5 5 0,-20-1 1 0,-6 0-3 0,-6 0-2 0,13-6-1 0,12-6 1 0,0 6-1 0,0 0-1 0,12 0 1 0,-5 0 0 0,18 0 0 0,-7 6-1 0,1 13 1 0,-6 6-1 0,-20 0 1 0,-18-6 2 0,-6-7-2 0,0-5 1 0,6-14 1 0,6 7-5 0,7 7-53 0,5-1-30 0</inkml:trace>
  <inkml:trace contextRef="#ctx0" brushRef="#br1">8383 4907 22 0,'0'0'6'0,"7"-19"29"0,-7 1-2 0,-7 18-8 0,-11 6-13 0,-1 31-9 0,-12 13-2 0,18 7-1 0,13-7 0 0,13-19 0 0,24-12 0 0,1-19 1 0,-7-25 1 0,-19-6 2 0,-18 6 2 0,-19 12-2 0,-12 19-4 0,-7 19-13 0,13 13-58 0,31-26 19 0</inkml:trace>
  <inkml:trace contextRef="#ctx0" brushRef="#br1">8646 4826 83 0,'0'0'0'0,"-6"-19"35"0,12 31-22 0,-12 51-2 0,6 18-9 0,0-18-6 0,0-7-123 0</inkml:trace>
  <inkml:trace contextRef="#ctx0" brushRef="#br1">8590 3712 132 0,'0'0'0'0,"-19"-13"7"0,63-6-5 0,37 0 3 0,1 13 14 0,-26 6-7 0,-25 13-6 0,-18 6-2 0,-7 12-3 0,0 31 0 0,7 39-2 0,-7 49 0 0,0 19-2 0,0 12 2 0,-6 1-1 0,0-26 0 0,0-18 1 0,7-7 1 0,-7-24 0 0,0-26 0 0,0-37 6 0,-19-31 10 0,-19-1-7 0,-24-12-4 0,6 0-2 0,12-6-6 0,31-13-62 0,13 7-54 0</inkml:trace>
  <inkml:trace contextRef="#ctx0" brushRef="#br1">1270 7110 79 0,'-6'-6'14'0,"6"0"9"0,0 0-5 0,12-1 5 0,1 1-7 0,24 0-8 0,-24 6-4 0,6 12-3 0,-13 13 2 0,-12 7-1 0,-1 5 0 0,-11-5-1 0,-1-14 2 0,6-11-1 0,7 5 1 0,0-6 0 0,0-6 2 0,12-6-5 0,44-6 3 0,-13 12-5 0,-18 0 2 0,-13-7-6 0,-6 7-53 0,-6 7-66 0</inkml:trace>
  <inkml:trace contextRef="#ctx0" brushRef="#br1">1270 6954 99 0,'-38'-6'1'0,"-37"-1"8"0,0 20 10 0,19 24-1 0,25 39-10 0,24 17-4 0,33 14-3 0,30-20 2 0,19-24 2 0,25-25-3 0,56-38 0 0,-43-44 4 0,-32-31-3 0,-37-13 3 0,-38-25-2 0,-49-12 1 0,-32 25 7 0,-38 50-5 0,32 56-6 0,-1 26-4 0,26 24-32 0,43 19-121 0</inkml:trace>
  <inkml:trace contextRef="#ctx0" brushRef="#br1">2565 7098 72 0,'-6'0'6'0,"6"0"12"0,12 0-2 0,20 6-10 0,11-6-2 0,1 13-2 0,-19-7 1 0,-19 6 14 0,-12 1 2 0,-13 12-11 0,-6 0-3 0,0 6-1 0,-6-6-1 0,6 7 0 0,0-7 1 0,13-7-2 0,5-5-1 0,1-7 0 0,12 0 1 0,7 1-2 0,12-7 4 0,12-7-4 0,-5 1 1 0,-1 6-3 0,-12 0-14 0,-1-6-39 0,-5 6-54 0</inkml:trace>
  <inkml:trace contextRef="#ctx0" brushRef="#br1">2565 7223 44 0,'0'0'8'0,"6"-6"20"0,7 0-7 0,12 6-15 0,12 0-7 0,20-13-40 0,-20 7-20 0</inkml:trace>
  <inkml:trace contextRef="#ctx0" brushRef="#br1">2853 6948 61 0,'-6'-13'30'0,"-1"26"-2"0,1 30-23 0,6 8-11 0,25-8-67 0,-25-43 43 0</inkml:trace>
  <inkml:trace contextRef="#ctx0" brushRef="#br1">3022 7054 73 0,'0'0'5'0,"0"-6"5"0,19 6-3 0,18 0-27 0,-6 6-49 0</inkml:trace>
  <inkml:trace contextRef="#ctx0" brushRef="#br1">3016 7154 33 0,'0'0'0'0,"-32"19"35"0,26-7-6 0,25-5-18 0,37-20-15 0,7 7-88 0</inkml:trace>
  <inkml:trace contextRef="#ctx0" brushRef="#br1">3622 6716 59 0,'-12'-6'5'0,"-26"6"-2"0,-24 12 8 0,-1 1-8 0,32-1 2 0,25-5 1 0,12 5-2 0,0 7 0 0,0 12 0 0,1 13 2 0,-7 12-2 0,-7 19-2 0,7 19-3 0,0 6 2 0,7 1 0 0,-1 5 1 0,-6 7-1 0,0-7 2 0,-6-6-4 0,-1-12 3 0,-5-19 0 0,6-13 1 0,-1 7-2 0,7-26 2 0,13-12-4 0,31-18 3 0,31-7 1 0,-6-7-2 0,-19 1 0 0,-38 12-2 0,-12-6-38 0,-6-12-57 0</inkml:trace>
  <inkml:trace contextRef="#ctx0" brushRef="#br1">3773 6891 38 0,'0'-6'6'0,"0"-13"13"0,0 7 8 0,-7 18-15 0,-5 32-1 0,-1 18-5 0,13-6-4 0,19-12-1 0,6-26 1 0,6-18 1 0,-6-26 1 0,-18-18-1 0,-20 0-2 0,-6 19-1 0,1 19-2 0,-1 12-46 0,6 12-24 0</inkml:trace>
  <inkml:trace contextRef="#ctx0" brushRef="#br1">4029 6910 78 0,'0'-6'2'0,"-12"-7"4"0,5 7-14 0,14 6-61 0</inkml:trace>
  <inkml:trace contextRef="#ctx0" brushRef="#br1">4185 6735 67 0,'-18'-19'24'0,"11"7"15"0,1 5-32 0,25 7-6 0,31 7-1 0,6 5 0 0,-24-6 2 0,-20 1 0 0,-12 18 5 0,-12 12-3 0,-1 19 0 0,13-5-1 0,0-8-4 0,0-11 2 0,-6-14-14 0,6-18-122 0</inkml:trace>
  <inkml:trace contextRef="#ctx0" brushRef="#br1">3604 7411 32 0,'-25'-6'38'0,"12"6"4"0,26 0-32 0,24 0-5 0,7 0-1 0,-32 0-2 0,-12 0-56 0,13 0-16 0</inkml:trace>
  <inkml:trace contextRef="#ctx0" brushRef="#br1">3879 7329 52 0,'0'0'19'0,"-19"0"14"0,-6 25-18 0,19 7-11 0,6-1-3 0,19 0-1 0,6-12 2 0,0-13-1 0,-7-6 1 0,1-18 1 0,-13-20-1 0,-6 1 2 0,-6 5 1 0,-13 7-1 0,-12 19-4 0,-6 25-17 0,30 12-82 0,7-25 72 0</inkml:trace>
  <inkml:trace contextRef="#ctx0" brushRef="#br1">4079 7373 66 0,'0'-6'18'0,"0"-7"21"0,0 7-31 0,0 12-25 0,19 7-88 0</inkml:trace>
  <inkml:trace contextRef="#ctx0" brushRef="#br1">4229 7311 55 0,'0'-7'38'0,"7"7"-10"0,-1 44-19 0,-6 13-3 0,0-14-3 0,0-5 0 0,0-26-12 0,-6-24-90 0</inkml:trace>
  <inkml:trace contextRef="#ctx0" brushRef="#br1">3766 7736 11 0,'0'0'0'0,"7"-12"29"0,-7-1-6 0,0 13-5 0,-7 0-1 0,1 13-4 0,0 12-6 0,-7 19-5 0,7 6 0 0,12-13-2 0,13-18 1 0,6-13 3 0,0-37 0 0,-19-19 0 0,-6 0 1 0,-18 12-1 0,-20 20-3 0,7 30-9 0,6 26-75 0,25-32 43 0</inkml:trace>
  <inkml:trace contextRef="#ctx0" brushRef="#br1">3954 7761 63 0,'0'-25'52'0,"0"19"-35"0,0 12-139 0</inkml:trace>
  <inkml:trace contextRef="#ctx0" brushRef="#br1">4104 7686 73 0,'6'-31'37'0,"19"0"-11"0,0 12-17 0,7 19-9 0,-7 12 1 0,-6 26 0 0,-13 6 0 0,-12 0 0 0,-20-7 0 0,-5-6 0 0,6 1 4 0,13-20-3 0,12 1 1 0,31-13-2 0,25-13 1 0,7 1-5 0,-38 12 1 0,-25-7-7 0,-19 20-76 0,13-7 38 0</inkml:trace>
  <inkml:trace contextRef="#ctx0" brushRef="#br1">4498 6497 41 0,'-6'-13'12'0,"19"7"3"0,43-6-4 0,25 18 2 0,-31 6 4 0,-31 7-7 0,-13 6-3 0,-6 7-3 0,7 11-2 0,-1 32 0 0,6 26-2 0,-5 30-2 0,-7 26 1 0,-7 24 2 0,7-37-5 0,7-19 0 0,-1-18 3 0,-6-26 1 0,-6 19-2 0,-7-31 1 0,1-19 1 0,-1-6 0 0,7-25 1 0,-1-1-1 0,-5 8 0 0,-7-14 3 0,-18 7 0 0,-7-7 4 0,6 1-1 0,7-1-2 0,12-12-1 0,13 7 0 0,6-14-24 0,13-11-105 0</inkml:trace>
  <inkml:trace contextRef="#ctx0" brushRef="#br1">6031 7042 22 0,'0'0'10'0,"0"0"4"0,6-7-11 0,1 1 0 0,-1-7-2 0,6 1 5 0,-5-1 0 0,-7 1-1 0,0-1-3 0,6 1-1 0,-6-1 1 0,-6 1 0 0,-1 12 1 0,1 0-2 0,6 0 0 0,-6 6 1 0,6 0-2 0,0-6 0 0,0 0 0 0,0 0 1 0,0 7-1 0,0-7 0 0,0 0 0 0,0 6-25 0,0-6 2 0,-6 0-8 0</inkml:trace>
  <inkml:trace contextRef="#ctx0" brushRef="#br1">5925 6935 8 0,'0'0'5'0,"0"0"15"0,0-6-1 0,-7 6-1 0,7 0 0 0,0 0-1 0,0 0-8 0,0 0-26 0,13 0-43 0,-13 0 30 0</inkml:trace>
  <inkml:trace contextRef="#ctx0" brushRef="#br1">6031 7023 35 0,'0'0'5'0,"0"-7"15"0,6 1-4 0,7 0-11 0,-1 0 0 0,-5-13 4 0,-7-6-1 0,6 6-1 0,-6 0-2 0,-6 13-1 0,-7-6 0 0,-6 5 0 0,-6 7-2 0,-6 13-1 0,0 12 0 0,6 6 0 0,18 0-1 0,7-6 0 0,13-6-1 0,12-12 1 0,6-14 0 0,1-18 0 0,-1 0-1 0,-19 6 0 0,-5 13 4 0,-1 0-2 0,-6 18 0 0,0 20-1 0,0 37 1 0,-6 24 0 0,-1 1-1 0,1-19 0 0,-6-12 1 0,-13-32 5 0,6-18 1 0,6-13 1 0,1-31-4 0,18-20-2 0,19-24 3 0,6-6-3 0,7 12-13 0,12 19-43 0,-31 31-24 0</inkml:trace>
  <inkml:trace contextRef="#ctx0" brushRef="#br1">6256 6678 66 0,'0'0'0'0,"0"-43"31"0,0 24 7 0,0 19-30 0,-6 50-1 0,0 6-4 0,0-12 0 0,6-31 3 0,0-51 7 0,12-18-10 0,1 18-3 0,-13 38 1 0,-7 19-1 0,7 6-1 0,-6 0-15 0,12 0-127 0</inkml:trace>
  <inkml:trace contextRef="#ctx0" brushRef="#br1">6663 6503 72 0,'6'-25'9'0,"-6"19"23"0,-44 50-12 0,-37 75-14 0,6 25-3 0,56 12-4 0,57-24 0 0,18-45 0 0,-6-43 2 0,-31-38-2 0,-13-25-25 0,0-12-74 0</inkml:trace>
  <inkml:trace contextRef="#ctx0" brushRef="#br1">6763 6785 53 0,'-6'-13'10'0,"-13"-5"27"0,19 11-10 0,13 1-20 0,18 6-4 0,6 6-2 0,-5 13 0 0,-20 0 0 0,-12 6 2 0,-12 0 1 0,-20 6-1 0,7-6-3 0,7 0 0 0,5-12 1 0,7-7 0 0,6 0-1 0,0-6 1 0,6 0 0 0,19 0 0 0,13-6-1 0,-7 6-11 0,-12 0-18 0,-13 0-23 0,-6 6-8 0</inkml:trace>
  <inkml:trace contextRef="#ctx0" brushRef="#br1">6675 6885 54 0,'-6'-12'41'0,"6"-1"5"0,25 0-35 0,19 7-9 0,6 0-11 0,19 6-69 0,-63-6 36 0</inkml:trace>
  <inkml:trace contextRef="#ctx0" brushRef="#br1">7020 6697 101 0,'0'-6'26'0,"0"6"2"0,6 6-23 0,6 13-5 0,-5 6-54 0,-7-6-31 0</inkml:trace>
  <inkml:trace contextRef="#ctx0" brushRef="#br1">7132 6466 94 0,'0'-7'3'0,"0"1"29"0,31 31-14 0,13 82-15 0,0 74-3 0,-56 1-1 0,-32-70 9 0,-25-43 3 0,19-31-7 0,37-20-10 0,26-18-151 0</inkml:trace>
  <inkml:trace contextRef="#ctx0" brushRef="#br1">7020 6678 60 0,'0'0'7'0,"-7"-12"27"0,7 18-6 0,-6 26-12 0,6 11-8 0,6-11-3 0,-6-26 3 0,0-12 6 0,0-32-10 0,-6-12-2 0,6 0-1 0,6 25 0 0,-6 31-2 0,7 32 1 0,-7-20 0 0,0-5 0 0,0-13 3 0,0-19-1 0,0-12 0 0,12 18-6 0,1 26-117 0,-7-13 71 0</inkml:trace>
  <inkml:trace contextRef="#ctx0" brushRef="#br1">7645 6729 32 0,'0'0'6'0,"0"0"5"0,0 0 22 0,13-7-16 0,-1 1-5 0,13 0-8 0,0 0-3 0,13 6-1 0,-13 0-7 0,-13 0-24 0,-5 0-30 0</inkml:trace>
  <inkml:trace contextRef="#ctx0" brushRef="#br1">7670 6829 56 0,'-6'0'15'0,"0"0"-4"0,24 0 6 0,33-7-14 0,5 7 7 0,-31-6-4 0,-25 6-3 0,-13 13-60 0,13-13-2 0</inkml:trace>
  <inkml:trace contextRef="#ctx0" brushRef="#br1">8265 6197 45 0,'6'0'5'0,"-6"-7"7"0,0 7 6 0,-25 0-12 0,-6 7 1 0,-13-1-1 0,19 0 2 0,6 0-5 0,13 1-1 0,-7 5 2 0,1 7-1 0,5 0 0 0,7 6 1 0,-6 0 0 0,6 12-1 0,6 13-2 0,-6 0 0 0,0 0-1 0,0 13 0 0,0-7 1 0,0 13 0 0,0 6-1 0,0 0-1 0,0 1-1 0,0-8 2 0,7 8-1 0,-7-1 1 0,-7-13 0 0,7 1-1 0,0-1 1 0,0-5 1 0,0-1 0 0,-6 0 0 0,0 1-2 0,0-13 1 0,-1-1 0 0,7-11 1 0,-6-1-1 0,0 7 1 0,6-7-1 0,-6 0 3 0,6 0-2 0,0-5 1 0,0-1-1 0,0 0 0 0,0-13 0 0,6 1 1 0,0-7-4 0,7 6 3 0,12-5 1 0,6-7 0 0,-6 0-2 0,0-7 2 0,-13 1-4 0,-5 6 2 0,-1 6 1 0,-6-6 0 0,0 0 0 0,6 0 2 0,-6-6-5 0,0 12 2 0,0-12-14 0,0-6-49 0,7 5-2 0</inkml:trace>
  <inkml:trace contextRef="#ctx0" brushRef="#br1">8408 6434 46 0,'0'-12'6'0,"0"-7"21"0,7 0 4 0,-7 13-8 0,0 25-5 0,-7 25-15 0,1 6 0 0,0-13-2 0,6-18 1 0,0-13 1 0,0-6 7 0,0-25-6 0,6-19-3 0,0 7-1 0,-6 6 1 0,0 6 0 0,7 18-1 0,-7 7-1 0,0 32 0 0,0 18 0 0,0-7 2 0,0-5-1 0,0-25 0 0,0-13 3 0,6-32 0 0,-6-18-2 0,0 19-1 0,-6 6 0 0,6 12 1 0,6 13-2 0,-6-6 1 0,0 6 1 0,0 0-3 0,0-6-22 0,0 6-39 0,0 0-16 0</inkml:trace>
  <inkml:trace contextRef="#ctx0" brushRef="#br1">8452 6960 48 0,'0'-6'18'0,"-6"-7"12"0,0 7-2 0,-13 19-13 0,-6 12-4 0,12 18-6 0,1 1-2 0,6 13-1 0,12-14-1 0,13-11 1 0,12-7 0 0,13-19 0 0,-7-18 0 0,1-20 0 0,-7 1 1 0,-18 0 0 0,-7-7 2 0,-6-6-1 0,-25 0-1 0,-19 13-1 0,0 12 0 0,-6 19-2 0,6 19-1 0,38 19-17 0,25 18-124 0</inkml:trace>
  <inkml:trace contextRef="#ctx0" brushRef="#br1">8490 7523 57 0,'0'-25'20'0,"6"13"22"0,0-1-16 0,1 7-19 0,-7 31-3 0,-7 32-1 0,1-1-1 0,6-12-2 0,0-26 3 0,0-11 2 0,0-32 1 0,0-32-3 0,6 7-1 0,-6 31-1 0,0 19-1 0,-6 32-1 0,0 12 0 0,0-19 1 0,-1-13 0 0,7-12 2 0,0-19-7 0,0-18-94 0,0 31 45 0</inkml:trace>
  <inkml:trace contextRef="#ctx0" brushRef="#br1">8640 6228 63 0,'0'0'3'0,"19"-13"2"0,12 7 14 0,19 0-10 0,-19 0 8 0,-6 6-3 0,-12 0-5 0,-1 12-4 0,1 1-1 0,-1 5-3 0,1 14 0 0,-1 5 1 0,-5 7-1 0,5 12 0 0,-12 7-1 0,0 12 3 0,6-6-3 0,1 12 2 0,-1 1-2 0,0 5 1 0,-6-5-2 0,0-7 4 0,-6 6-3 0,6-12 1 0,6 6-3 0,-6-6 2 0,0-13 0 0,-12 1 2 0,12-1-2 0,-7-6 0 0,7 0-1 0,0 0 1 0,0-6-1 0,0 12 1 0,-6-12-2 0,6-6 2 0,6-7 0 0,-6 0-1 0,0-6 2 0,0-6 2 0,0-6 2 0,-6-7 4 0,-25 0 2 0,-13 7 0 0,0-1-4 0,19 1-5 0,13-13-2 0,12-13-26 0,12-6-147 0</inkml:trace>
  <inkml:trace contextRef="#ctx0" brushRef="#br1">6738 7505 29 0,'0'0'0'0,"-6"0"26"0,0 0 2 0,6 0-6 0,-7 0-5 0,1 0-3 0,6 0-5 0,6 0 1 0,19-13-7 0,13 13-3 0,-7-6 3 0,7 6-3 0,-13 0 0 0,-7-6 2 0,-5 6 0 0,-7 0 0 0,0-7 0 0,-6 7-3 0,7 0-1 0,-1-6-6 0,-6 0-47 0,0 6-38 0</inkml:trace>
  <inkml:trace contextRef="#ctx0" brushRef="#br1">6751 7586 49 0,'0'0'0'0,"-13"0"31"0,13-6-4 0,0 0-14 0,13-7-4 0,24 1-5 0,1-1 0 0,-1 7 0 0,-12-7 3 0,-6 7 0 0,-13 6-3 0,0-6-4 0,1 6 2 0,-7-7 0 0,0 7 0 0,0 0 0 0,0 0-1 0,0-6-23 0,0 6-91 0,-7 0 85 0</inkml:trace>
  <inkml:trace contextRef="#ctx0" brushRef="#br1">10335 7073 84 0,'0'-31'9'0,"0"24"11"0,-6 70 2 0,-6 18-16 0,12 1-6 0,-7-26 0 0,1-31-4 0,-6-19-6 0,5-43-8 0,1-32 1 0,6-19 9 0,6-6 9 0,13 7 9 0,12 30 8 0,7 20-1 0,6 43-10 0,-19 38-2 0,-13 12-3 0,-37-18 4 0,-37-19-2 0,18-19 0 0,31-13 1 0,20 26-5 0,18 43-1 0,25 13-2 0,0-19-30 0,-44-44 21 0,38 38-88 0</inkml:trace>
  <inkml:trace contextRef="#ctx0" brushRef="#br1">10586 7192 56 0,'0'-7'22'0,"0"7"-5"0,18 7-3 0,26-14-9 0,13-18 0 0,-32-25 0 0,-19 0-1 0,-44 38 2 0,-6 31 2 0,13 31-7 0,25 6-2 0,31-12 1 0,19-25-2 0,18-19-2 0,1-25-3 0,-19-26-2 0,-7-36-11 0,-6-26 0 0,-12 19 19 0,-12 50 10 0,-14 32 11 0,-5 43-4 0,-7 51-4 0,6 18-10 0,13-6-3 0,-6-26-32 0,-6-17-56 0</inkml:trace>
  <inkml:trace contextRef="#ctx0" brushRef="#br1">11061 7029 48 0,'0'-19'20'0,"0"7"15"0,0 24-13 0,-12 20-16 0,5-1-4 0,1 0-2 0,6 0 1 0,-6-6-1 0,6-12 1 0,12-7 1 0,32-31 1 0,-13 0-1 0,-31 25 4 0,0 25-1 0,7 0-4 0,5-12-6 0,38-7-69 0,-18-6 8 0</inkml:trace>
  <inkml:trace contextRef="#ctx0" brushRef="#br1">11818 7092 35 0,'0'0'0'0,"0"-13"17"0,19-6 8 0,-7-6-7 0,1-6-4 0,-13 6 1 0,-6 0-8 0,-1 6-4 0,-5 13-1 0,-7 0-1 0,-12 18 0 0,-7 19 0 0,7 7-1 0,12 6 0 0,19-13 0 0,0-6-1 0,19-19 1 0,19-12 1 0,-1-25-1 0,-6-7 2 0,-6 19-1 0,-18 13 4 0,-1 38-5 0,13 5 1 0,-7 1-2 0,-6-26 2 0,-6-12 3 0,0-6-1 0,0 0-25 0,0 6-49 0,0 0 17 0</inkml:trace>
  <inkml:trace contextRef="#ctx0" brushRef="#br1">11843 7023 36 0,'0'0'0'0,"-6"-25"17"0,18 6 1 0,13 19 3 0,-12 50 6 0,-13 63-9 0,-13 24-14 0,-5-18-2 0,5-37 1 0,-12-45 2 0,-6-31 5 0,0-43-4 0,24-44-3 0,39-38-7 0,36 12-23 0,1 51-57 0,-56 50 46 0</inkml:trace>
  <inkml:trace contextRef="#ctx0" brushRef="#br1">12068 6966 50 0,'0'-6'13'0,"0"-13"11"0,0 13-1 0,19 50-14 0,0 31-6 0,-13-25 0 0,-12-37 10 0,0-20-2 0,12-43-7 0,31-25-4 0,39 13-10 0,-14 37-43 0,-49 25-19 0</inkml:trace>
  <inkml:trace contextRef="#ctx0" brushRef="#br1">12450 6966 2 0,'0'0'14'0,"6"0"-8"0,-6 0-2 0,7-6 40 0,-1-6-43 0,0-7 1 0,-6 6 1 0,0 1 2 0,-6-7-2 0,0 13-1 0,-1 0-1 0,-5 12 0 0,-13 6 2 0,0 13 0 0,0 13-2 0,6 6-1 0,6-13 1 0,13-12-1 0,13-13 2 0,12-18 1 0,12-20-2 0,-5 13 0 0,-26 13 4 0,-6 25 0 0,0 19-4 0,13-7-28 0,24-19-53 0</inkml:trace>
  <inkml:trace contextRef="#ctx0" brushRef="#br1">12744 6929 29 0,'0'0'0'0,"0"-31"31"0,-12 18-9 0,-26 13-10 0,-25 38-8 0,7 12-3 0,37 0-1 0,19-13-5 0,32-24-1 0,5-19 4 0,13-38 2 0,0-25 1 0,0-25-2 0,-6-6-2 0,-25 31 2 0,-19 25 1 0,0 7 0 0,0 37-1 0,-19 37 5 0,-6 38 0 0,6 19-3 0,7-12-2 0,24-20 1 0,20-24-1 0,5-38 1 0,13-32 0 0,7-18 2 0,-32 32 4 0,-32 24 1 0,-5 38-5 0,6-1-4 0,-1-24-30 0,7 0-32 0</inkml:trace>
  <inkml:trace contextRef="#ctx0" brushRef="#br1">13057 6678 78 0,'-6'-6'5'0,"-13"-6"-7"0,25 18-73 0</inkml:trace>
  <inkml:trace contextRef="#ctx0" brushRef="#br1">13088 6948 50 0,'-6'0'12'0,"12"-7"0"0,32-11-6 0,18-7-5 0,-18 0 2 0,-32-1 15 0,-12 1-3 0,-13 19-8 0,0 12-5 0,0 19-2 0,7 13 0 0,-1 0-1 0,7-13 1 0,25-7-2 0,18-18 0 0,20-12 0 0,-26 6 0 0,-19 12 3 0,-12 19 1 0,-6-13 1 0,12-5 2 0,26-26-2 0,18-19-2 0,0 7-2 0,-38 25-3 0,-18 37 2 0,6 7 1 0,38-20 0 0,18-18 2 0,6-37-1 0,-12-26-4 0,13-37-9 0,-25-19 8 0,-32 69 24 0,-25 56-12 0,-6 63-3 0,13 44-5 0,12 6-7 0,0-57-44 0,-7-49-12 0</inkml:trace>
  <inkml:trace contextRef="#ctx0" brushRef="#br1">13676 6779 62 0,'0'0'0'0,"19"-13"34"0,62 7-28 0,19-7-3 0,-49 13-10 0,-58 0-78 0</inkml:trace>
  <inkml:trace contextRef="#ctx0" brushRef="#br1">10461 7761 44 0,'0'0'0'0,"-76"-12"9"0,39 12 23 0,24 0-7 0,13 6-14 0,44-6-3 0,81-31-2 0,82-7-4 0,93 1 2 0,94 5-2 0,82 1 1 0,24-13-4 0,-18 7-1 0,-75 18-2 0,-126 13 2 0,-106-13 8 0,-87-12-1 0,-44-1-3 0,-38 26-15 0,-31 19-61 0,0-7 29 0</inkml:trace>
  <inkml:trace contextRef="#ctx0" brushRef="#br1">11024 7599 74 0,'-169'0'6'0,"31"18"9"0,50-11 21 0,76-1-30 0,37 0-1 0,75-25-1 0,113-24-2 0,143-8 1 0,157 1 0 0,75 25-6 0,-56 38 0 0,-169 6-1 0,-188-32 3 0,-106-31 19 0,-63 7-6 0,-6 5-8 0,-6 20-4 0,6 24-68 0,6 1-22 0</inkml:trace>
  <inkml:trace contextRef="#ctx0" brushRef="#br1">9178 1239 51 0,'0'0'0'0,"-19"-25"13"0,19 31-12 0,0 38 0 0,0 25-1 0,0 19-1 0,0 24 2 0,-6 32 1 0,0 25-2 0,-1 13 0 0,7 12 0 0,13 0 0 0,6 6 0 0,6 13 0 0,-13-6 1 0,1-1-1 0,-1-6-2 0,7-6 2 0,6 0 1 0,6-6 2 0,-12 6-2 0,6 0 0 0,-6 0 2 0,0-12 7 0,-1-1-3 0,-5 7-1 0,-1 6-1 0,7 0-4 0,-6-18 1 0,6-7 1 0,-19-7 2 0,0-5 1 0,6-13 0 0,19-19-4 0,0-37-1 0,-6-26 1 0,-7-6-2 0,-6-12-24 0,-6-31-78 0</inkml:trace>
  <inkml:trace contextRef="#ctx0" brushRef="#br1">13320 1133 38 0,'0'-13'10'0,"-19"-24"2"0,6 30-3 0,1 1-5 0,12 12-4 0,6 26 1 0,-6 30 0 0,-12 32 2 0,-20 182 8 0,26-114-9 0,12 32 0 0,7 0-3 0,6 13 1 0,-1 6 1 0,1 12 0 0,6 0 1 0,6 7 4 0,1 12 4 0,5 13-5 0,7-1-2 0,-6 7-2 0,-7 6 2 0,-6 13-2 0,6-19 2 0,7-6 0 0,-1-26 0 0,-24 7 1 0,-7-38 1 0,-12-18 2 0,6-44-2 0,-6-44-3 0,-1-32-36 0,-5-49-72 0</inkml:trace>
  <inkml:trace contextRef="#ctx0" brushRef="#br1">9384 6854 66 0,'-6'-25'5'0,"12"0"1"0,44 6-3 0,32 0-2 0,24 0 0 0,32 1 2 0,37-7 0 0,44-1 10 0,50-11-1 0,31 12-6 0,19 0-2 0,7 0-1 0,-1 19-3 0,0-1 0 0,1 1-1 0,-26 0 1 0,-25 0 0 0,-43-1-1 0,106-5-2 0,-232 5 3 0,-44 7 7 0,-36 0-4 0,-20 0-1 0,-6 0-3 0,19 13-8 0,-1 0-41 0,-18-7-21 0</inkml:trace>
  <inkml:trace contextRef="#ctx0" brushRef="#br1">8540 9508 255 0,'0'0'0'0,"0"-100"0"0,25-51 0 0,0-43 0 0,0-6 0 0,0 6 0 0,-6 50 0 0,-1 25 0 0,1 31 0 0</inkml:trace>
  <inkml:trace contextRef="#ctx0" brushRef="#br2">9585 1489 42 0,'18'-12'28'0,"-18"12"-13"0,-6 0-7 0,-13 0-2 0,-18 6 1 0,6 0-4 0,6 1 1 0,12-1-3 0,-6 0 1 0,7 1 0 0,5 5 1 0,7 7 0 0,7 6 1 0,-1 12 0 0,7 20 1 0,-7 18-3 0,-6 0 0 0,0 19 1 0,0-13 0 0,0 7-1 0,0 6 1 0,0 0-2 0,0-7 0 0,-6 1 1 0,6-13-1 0,0 0 1 0,0-12 0 0,-7 12-2 0,7-19 1 0,13-18 0 0,6-13 0 0,6-13 1 0,12-5 2 0,26-14-3 0,5-5 0 0,-30 12-1 0,-13 0 0 0,-25-7-28 0,-6-5-72 0</inkml:trace>
  <inkml:trace contextRef="#ctx0" brushRef="#br2">9660 1715 50 0,'0'0'0'0,"-19"-6"26"0,6 6-7 0,13-7-4 0,0 7-8 0,25 0 11 0,0 0-9 0,-6 0-7 0,-12 0 0 0,-7 0-8 0,12 0-40 0,7 0-28 0</inkml:trace>
  <inkml:trace contextRef="#ctx0" brushRef="#br2">9910 1640 34 0,'0'-13'20'0,"0"1"5"0,0 12-4 0,-6 0-11 0,-7 31-1 0,7 7-3 0,6-1-4 0,12-6 0 0,-5-6-1 0,11-6 1 0,8-13 0 0,-8-12 0 0,7-13 0 0,-6 1-2 0,-19-7 2 0,-6 0 0 0,-7-13 2 0,7 13 0 0,-6 6-3 0,-1 7-2 0,7 5 0 0,0 7-20 0,-1 13-62 0,7-7 52 0</inkml:trace>
  <inkml:trace contextRef="#ctx0" brushRef="#br2">10148 1646 76 0,'6'-6'10'0,"6"-1"0"0,1 7-7 0,-19 0-5 0,-1 13-86 0</inkml:trace>
  <inkml:trace contextRef="#ctx0" brushRef="#br2">10348 1590 37 0,'0'-7'27'0,"-6"7"-22"0,6 0-3 0,0 0 6 0,-7 13 3 0,-5 18-3 0,-1 7-2 0,13-7-3 0,0-6-1 0,19-6-1 0,-6 0 0 0,5-13 1 0,-5-6 0 0,-1-13-1 0,1 1-1 0,-7-13 0 0,0 12 1 0,-6-12 2 0,0 0 2 0,0 13-2 0,-6-1-2 0,6-6-1 0,-12 7 2 0,-1-1 4 0,-6 7-4 0,-6 6-1 0,0 6-5 0,0 19-29 0,7-6-57 0</inkml:trace>
  <inkml:trace contextRef="#ctx0" brushRef="#br2">10536 1489 23 0,'0'0'12'0,"0"0"31"0,0-6-24 0,-7 6-6 0,7 6-7 0,0 1-1 0,0 5 3 0,0 1-3 0,-6-1-3 0,6 1-1 0,0 6 0 0,0-1 0 0,0-5 0 0,6-1 0 0,1 1 0 0,-1-7-1 0,6 0 1 0,7-6-1 0,0 0-1 0,0-6 0 0,-1 0 0 0,-5-7 1 0,-7-12 0 0,-6 7 0 0,0 11 1 0,0 14 1 0,-6 24 5 0,0 13-1 0,12 0-3 0,-6-13-1 0,6-6-9 0,-12-6-29 0,0-13-55 0</inkml:trace>
  <inkml:trace contextRef="#ctx0" brushRef="#br2">10773 1515 30 0,'0'-7'21'0,"-6"1"-5"0,12 0-14 0,1 6 6 0,-1 0 8 0,6-7-5 0,-5 7-2 0,11 0-4 0,7 7-5 0,-12 12 2 0,-7 6 2 0,-12-7 5 0,-19 7-3 0,12 0-1 0,7 0-4 0,25-6-1 0,6 13 1 0,-13-14-1 0,-5-5 10 0,-32-7 3 0,-7 7-8 0,1-13-2 0,12 0-3 0,7 0-29 0,-7 12-98 0</inkml:trace>
  <inkml:trace contextRef="#ctx0" brushRef="#br2">9891 2134 63 0,'-6'-19'16'0,"6"1"-13"0,6 11 4 0,-12 7 12 0,-19 38 5 0,0 6-14 0,19 6-7 0,6-13-1 0,25-18 0 0,6-13 2 0,6-24-1 0,-5-20 0 0,-20-6 1 0,-18 0-1 0,-25 19-3 0,-1 19-21 0,7 19-55 0,19-7 34 0</inkml:trace>
  <inkml:trace contextRef="#ctx0" brushRef="#br2">10123 2134 130 0,'-7'-12'4'0,"7"12"-14"0,13 0-83 0</inkml:trace>
  <inkml:trace contextRef="#ctx0" brushRef="#br2">10285 2059 63 0,'0'0'0'0,"-6"-6"11"0,19 0-6 0,-1 6 7 0,-6-7 3 0,7 1-3 0,-1 12-5 0,-5 7-2 0,-1 6-2 0,-6 6-2 0,0-7 1 0,6-5-1 0,0-1 0 0,1 1-1 0,-1 6 2 0,-6-13 3 0,-13 0-1 0,-5-12-1 0,18 6-1 0,0 0-2 0,6 0 1 0,0 0-1 0,7 6-1 0,-7 1 1 0,19 24-1 0,-19 6 0 0,-6 1 1 0,-25-13 7 0,-31-19 5 0,6-6-2 0,25-6-6 0,12-13-6 0,13 7-51 0,13 5-55 0</inkml:trace>
  <inkml:trace contextRef="#ctx0" brushRef="#br2">10586 2134 25 0,'0'0'0'0,"6"-6"38"0,19 0-13 0,0-7-9 0,-13 1-9 0,1-1-3 0,-7-6-1 0,-6 7 0 0,-19-1 2 0,1 7-1 0,-1 0-2 0,-6 12-1 0,12 0-1 0,1 7 0 0,12 12 1 0,12 12 0 0,13-5-1 0,-12 5 1 0,-7 1-1 0,-12-26 1 0,-13-5 5 0,-6-26 12 0,6-12-6 0,26-13-9 0,30 19-13 0,13 12-41 0,-12 13-47 0</inkml:trace>
  <inkml:trace contextRef="#ctx0" brushRef="#br2">10805 2072 51 0,'0'-19'19'0,"6"0"11"0,13 0-7 0,-1 13-12 0,1 6-3 0,-6 19-2 0,-13 18-1 0,-19 1 1 0,-6-7-2 0,6-6 0 0,0-12-2 0,19-7 1 0,19-6 0 0,19 0-2 0,-1 0 0 0,-18 0-5 0,0 0-36 0,-13 13-79 0</inkml:trace>
  <inkml:trace contextRef="#ctx0" brushRef="#br2">9691 2691 104 0,'-25'-6'7'0,"6"-7"5"0,38 7-6 0,25-6-5 0,18 12-10 0,-12 0-83 0</inkml:trace>
  <inkml:trace contextRef="#ctx0" brushRef="#br2">10066 2610 60 0,'7'-6'5'0,"-1"-1"10"0,-6 7 3 0,-25 38 1 0,0 6-6 0,19-13-6 0,18 0-4 0,26-18 1 0,-7-19-2 0,6-32 1 0,-24-12 1 0,-26 12-3 0,-18 13-3 0,-6 32-54 0,24-1-18 0</inkml:trace>
  <inkml:trace contextRef="#ctx0" brushRef="#br2">10285 2635 119 0,'-6'-13'12'0,"6"7"-11"0,13 6-52 0,-13 6-15 0</inkml:trace>
  <inkml:trace contextRef="#ctx0" brushRef="#br2">10435 2516 58 0,'0'-6'10'0,"13"-1"-3"0,0 7 11 0,-7-6 3 0,6 6-8 0,7 0-7 0,0 6-5 0,-7 1 0 0,-12 12 0 0,-12-1 0 0,-13 1 3 0,12 0 1 0,13-13-4 0,25 7 0 0,7-1 0 0,-7 13 0 0,-13-6 4 0,-24 0 5 0,-13-7-4 0,-19-5-2 0,6-7-3 0,7 0-8 0,18-7-74 0</inkml:trace>
  <inkml:trace contextRef="#ctx0" brushRef="#br2">10767 2516 36 0,'0'-6'7'0,"6"-13"24"0,-12 6-4 0,-31 32-2 0,-1 25-17 0,19 6-5 0,19-19-1 0,19-18 3 0,6-19 0 0,-6-19 4 0,-19 12-6 0,-25 19-14 0,-13 7-88 0,38-7 64 0</inkml:trace>
  <inkml:trace contextRef="#ctx0" brushRef="#br2">10923 2503 87 0,'0'0'24'0,"-6"32"-5"0,6 5-9 0,-12 7-7 0,-7-13-42 0,6-18-38 0</inkml:trace>
  <inkml:trace contextRef="#ctx0" brushRef="#br2">11280 1421 66 0,'0'0'0'0,"31"-32"21"0,7 20-14 0,-13 6-4 0,-13 6 2 0,-12 6 14 0,0 25-14 0,0 19-3 0,7 13 2 0,5 31 0 0,-12 50 0 0,-6 43-3 0,0 1 1 0,6 0 0 0,-7-19-1 0,1-31 0 0,-19-44 2 0,-19-44 13 0,-12-38 2 0,6-24-12 0,19-7-6 0,24-12-65 0,7 12-11 0</inkml:trace>
  <inkml:trace contextRef="#ctx0" brushRef="#br2">11618 1953 114 0,'0'0'0'0,"-19"-32"29"0,32 57-26 0,-7 25-1 0,-6-24 10 0,0-20 10 0,0-25-13 0,0-6-7 0,0 19-2 0,0 12-1 0,0 13-2 0,12-7-33 0,1-5-38 0,-7-7 21 0</inkml:trace>
  <inkml:trace contextRef="#ctx0" brushRef="#br2">11637 1759 60 0,'-7'0'4'0,"-43"0"15"0,13 37-3 0,-1 26 3 0,-5 24-4 0,24 20-11 0,19-13-3 0,31-19 0 0,19-31 3 0,25-51 0 0,19-30-2 0,-13-26-2 0,-37-24 4 0,-38-26-2 0,-24-12 2 0,-39 37 15 0,-24 69-15 0,0 57-4 0,-7 62-52 0,57-37-48 0</inkml:trace>
  <inkml:trace contextRef="#ctx0" brushRef="#br2">12175 1371 106 0,'-7'-7'-1'0,"1"-5"1"0,0 12-1 0,-25 6 7 0,-26 7 9 0,14 5-11 0,18 20-3 0,12-7-1 0,7 0 2 0,18 7 2 0,7 18 1 0,-6 19 0 0,-7 19-2 0,-12 19-1 0,-1-13-2 0,14 7 1 0,-7 12 1 0,-13-1 0 0,7-11-2 0,-13-1 0 0,13-18 0 0,6-26 1 0,0-18 1 0,6-19 0 0,7-18 2 0,24-7 0 0,1-13-4 0,12-6 0 0,6 1-18 0,-6-14-118 0</inkml:trace>
  <inkml:trace contextRef="#ctx0" brushRef="#br2">12569 1371 109 0,'-13'-19'12'0,"-18"0"3"0,25 19-11 0,18 25-1 0,-12 13-1 0,0 5-2 0,0 14-27 0,-6 30-66 0</inkml:trace>
  <inkml:trace contextRef="#ctx0" brushRef="#br2">12362 2047 50 0,'-12'0'35'0,"-1"25"-13"0,13 6-10 0,19 0-5 0,6-12 0 0,19-19 5 0,-6-31 3 0,-7-32-5 0,-25-6-4 0,-25 13-3 0,-6 37-7 0,-6 32-42 0,-19 49-58 0</inkml:trace>
  <inkml:trace contextRef="#ctx0" brushRef="#br2">12394 2353 95 0,'0'-6'16'0,"6"37"18"0,-6 32-23 0,0 6-9 0,-6-32-16 0,6-24-116 0</inkml:trace>
  <inkml:trace contextRef="#ctx0" brushRef="#br2">12813 1327 98 0,'0'-7'-1'0,"6"7"0"0,44 13 1 0,0 0 9 0,-18-1 12 0,-26 13-13 0,-6 31-3 0,-25 38-2 0,0 13-1 0,12 18 2 0,1 31 1 0,-7 13-3 0,-12 0-1 0,24-68-1 0,-18-51 4 0,-12-25 5 0,-19-13-3 0,-1 1-18 0,13 5-118 0</inkml:trace>
  <inkml:trace contextRef="#ctx0" brushRef="#br2">9948 3830 139 0,'0'-6'15'0,"6"-13"-13"0,75 7-3 0,0 12-29 0,-43 12-63 0</inkml:trace>
  <inkml:trace contextRef="#ctx0" brushRef="#br2">9966 3924 95 0,'-37'0'19'0,"43"0"-10"0,63-18-8 0,25-7-92 0</inkml:trace>
  <inkml:trace contextRef="#ctx0" brushRef="#br2">10642 3399 138 0,'-6'-13'8'0,"-44"7"-9"0,6 25-3 0,-31-1 4 0,0 7 3 0,31 0 1 0,38 7-3 0,18 5 1 0,1 13 0 0,-1 13-1 0,-6 12 0 0,-6 19 1 0,0 12-5 0,-6 13 3 0,6 0 0 0,0 6 0 0,0 1 0 0,0-7 1 0,0-7 0 0,0 7-1 0,-6-19-1 0,6-18 2 0,12-26-1 0,20-31 3 0,24-25-4 0,13 0 2 0,-7 0-1 0,-5 0 0 0,-20-13-18 0,-18-12-60 0,-13 25 36 0</inkml:trace>
  <inkml:trace contextRef="#ctx0" brushRef="#br2">10604 3830 88 0,'-18'-6'20'0,"18"0"-9"0,18 6 4 0,26-6 2 0,13-1-3 0,-7 7-8 0,-38 0-3 0,-24 0-17 0,-7 7-60 0,13-7 6 0</inkml:trace>
  <inkml:trace contextRef="#ctx0" brushRef="#br2">11024 3705 110 0,'0'-12'16'0,"-7"6"-7"0,7 6 1 0,-12 31 10 0,-1 13-12 0,7-7-6 0,19 7-2 0,5-25 0 0,20-13 1 0,-13-31 3 0,0-19-2 0,-19-12 0 0,-18 6 0 0,-7 12-2 0,-12 26-5 0,-13 24-58 0,19 7-30 0</inkml:trace>
  <inkml:trace contextRef="#ctx0" brushRef="#br2">11249 3712 163 0,'-6'-19'13'0,"-1"13"-7"0,14-1-14 0,-1 14-54 0,0-1-18 0</inkml:trace>
  <inkml:trace contextRef="#ctx0" brushRef="#br2">11512 3655 82 0,'0'-19'28'0,"0"13"-8"0,6 6-14 0,-25 31 8 0,-6 7-5 0,19 0-6 0,18-13-1 0,20-13-1 0,5-12 1 0,-12-19 1 0,-12-18 0 0,-20-7 2 0,-5 19 1 0,-7 12-5 0,-6 20-27 0,-6 11-58 0,25-11 38 0</inkml:trace>
  <inkml:trace contextRef="#ctx0" brushRef="#br2">11687 3555 47 0,'0'-6'2'0,"6"0"5"0,13-1 3 0,-7 1 17 0,-5 0 1 0,-1 6-5 0,-6 0-12 0,6 6-5 0,-6 0-1 0,0 13-1 0,-6 0 1 0,6 6-3 0,-6 0-1 0,12 0-1 0,6-6 1 0,1-7 0 0,12-5 0 0,-6-14 0 0,-1-12 0 0,-5 7-1 0,-1-1 1 0,-12 13 1 0,0 19 0 0,0 19 0 0,-6 6-2 0,6-1 1 0,0-18-40 0,-6-6-76 0</inkml:trace>
  <inkml:trace contextRef="#ctx0" brushRef="#br2">12000 3543 72 0,'0'-7'19'0,"0"1"-5"0,6 6-12 0,0 0 13 0,-6-6 5 0,0 6-9 0,0 0-3 0,6 0-4 0,1 0 0 0,5 6 1 0,1 7-2 0,5 5-2 0,1 7 0 0,-19 7 2 0,-19-14 1 0,-6 1-1 0,13-6-2 0,12 12-1 0,19 0 0 0,12 12-1 0,-12-5 2 0,-26-20 1 0,-18-6 7 0,-12 1-7 0,6 5-1 0,-1 7-18 0,-5-6-136 0</inkml:trace>
  <inkml:trace contextRef="#ctx0" brushRef="#br2">11424 4250 95 0,'0'-13'16'0,"0"-12"8"0,0 19-18 0,0 6 9 0,-19 6 6 0,-6 1-8 0,0 18-6 0,0 6-3 0,13 0-4 0,18 13 0 0,13-13-1 0,18 1 2 0,7-7 0 0,6-19 0 0,-12-19 2 0,-13-5-1 0,-7-14-1 0,-5 1 1 0,-7 0-1 0,-6-1 0 0,-12 1 0 0,-13 6 1 0,6 13 0 0,-6-1 0 0,0 13-1 0,0 6 0 0,0 13-1 0,0 6-21 0,6 6-141 0</inkml:trace>
  <inkml:trace contextRef="#ctx0" brushRef="#br2">10780 4794 74 0,'-19'-12'70'0,"31"12"-48"0,20-6-8 0,24 6-7 0,-6 6-4 0,-31-6-1 0,-26 6-11 0,-11 0-60 0,11-6-33 0</inkml:trace>
  <inkml:trace contextRef="#ctx0" brushRef="#br2">11193 4682 4 0,'0'0'11'0,"0"6"2"0,0-6-6 0,0 0-1 0,0 0-3 0,-7 0 3 0,7 0 13 0,0-6-16 0,0 6 2 0,0 0-3 0,0 0-1 0,0-7 10 0,0 7-7 0,0-6-1 0,0 6 0 0,0-6-1 0,7 6-1 0,-7 0-1 0,0 0 1 0,6 0 0 0,-6-6 4 0,6 6-1 0,7-7-1 0,-1 7-2 0,-6 0-1 0,7 0 2 0,-7 7 0 0,13 5-2 0,0 1 0 0,-1-1 1 0,-18-12 2 0,0 0 2 0,0 0-4 0,0-6-1 0,0 6 1 0,7 0-1 0,-7-6 0 0,0 6 1 0,0-7-1 0,0 1 1 0,0 0-1 0,-7 0 0 0,-5-1 1 0,6 7-2 0,-1 0 2 0,1 0-2 0,6 7 1 0,0-7 0 0,0 0 0 0,0 0 0 0,0 0 1 0,0 0-1 0,-6 0 0 0,6 0 0 0,0 0 0 0,-6 0 0 0,6-7 2 0,-13 7-2 0,1 0 0 0,-7 7 0 0,0-1 0 0,-6 13 0 0,0 6-1 0,6 19 0 0,0 6 1 0,19 0-1 0,13-6 1 0,62 6-2 0,-37-50 3 0,-7-25 0 0,-12-13-1 0,-7 0 3 0,-12-12 1 0,-19-6-2 0,-6 25 3 0,-6 18-3 0,0 20-7 0,-1 11-24 0,20 7-45 0,12-25 41 0</inkml:trace>
  <inkml:trace contextRef="#ctx0" brushRef="#br2">11524 4763 94 0,'-6'-6'30'0,"-7"0"-17"0,20-1-10 0,-14 1-12 0,7 12-76 0,0-6 49 0</inkml:trace>
  <inkml:trace contextRef="#ctx0" brushRef="#br2">11662 4638 53 0,'0'0'1'0,"0"0"-1"0,19-6 4 0,-19 6 22 0,0-7-6 0,0 7-6 0,6 0-8 0,13 0-3 0,12 7-2 0,-12 11 0 0,-19 7 3 0,-13 1 0 0,-6-1 1 0,7-13-4 0,18 1 0 0,19-1-1 0,0 26 0 0,-12-13-1 0,-13-7 3 0,-32-5 4 0,-11-7-4 0,-8 1-9 0,26-1-61 0,25-6-3 0</inkml:trace>
  <inkml:trace contextRef="#ctx0" brushRef="#br2">12018 4663 30 0,'19'-25'19'0,"-6"19"0"0,-20 6 8 0,-24 18-5 0,6 26-16 0,19-6-4 0,18-7-1 0,13-12-1 0,0-13 2 0,-6-25 2 0,-19 1 5 0,-12 11-6 0,-26 14-3 0,-12 5-26 0,12 1-47 0,38-7 38 0</inkml:trace>
  <inkml:trace contextRef="#ctx0" brushRef="#br2">12306 4550 105 0,'-19'-6'12'0,"13"50"3"0,0 25-5 0,0-7-6 0,-1-12-10 0,7-12-126 0</inkml:trace>
  <inkml:trace contextRef="#ctx0" brushRef="#br2">12275 3161 120 0,'-6'-7'3'0,"18"-5"-2"0,63 6 0 0,13 12 3 0,-26 13 14 0,-24 6-8 0,-13 0-8 0,-13 12 0 0,1 20-2 0,-1 24 1 0,1 32-1 0,-13 24 2 0,0 7 2 0,0 7 0 0,6 5-2 0,-6 7-2 0,-12 12 2 0,-1-25-2 0,1-12 2 0,5-7-4 0,-11-18 3 0,-7-44-2 0,-13-19 4 0,-12-31 14 0,-13-7-3 0,13-24-6 0,32-19-30 0,30-1-137 0</inkml:trace>
  <inkml:trace contextRef="#ctx0" brushRef="#br2">9622 3718 23 0,'13'-19'41'0,"-1"7"-20"0,-6 5 9 0,-6 1 0 0,7 0-12 0,-7-1-6 0,0 7 2 0,0-6-8 0,-25 6-4 0,-7 6-2 0,1 7 1 0,0 12-1 0,18 6-1 0,7 7-1 0,6-1 2 0,13 1 0 0,5 6-1 0,20 0 0 0,-7-1 1 0,7 1-1 0,-13 6 1 0,-25-6 0 0,-19-6 0 0,-19-7 1 0,7-18 1 0,6-13 2 0,0-19 2 0,0 0-1 0,19 0-2 0,6-6-3 0,37-12 0 0,13 5-1 0,-6-5-30 0,-25-1-131 0</inkml:trace>
  <inkml:trace contextRef="#ctx0" brushRef="#br2">9804 3467 83 0,'0'-6'2'0,"12"-13"18"0,-6 13 11 0,-6 12-6 0,-6 26-14 0,0 5-5 0,12-5-3 0,-6-20 0 0,6-6 7 0,-6-18 2 0,-6-19-9 0,6-7-2 0,0 25 0 0,0 7-1 0,0 19-2 0,6-1 2 0,-6 7 0 0,-6-6 0 0,6-13 2 0,6-13 0 0,1 7-2 0,-7-1-1 0,0 20 1 0,0-7 0 0,0-6 1 0,0 0 0 0,0-6-1 0,-13 25 0 0,13 0 1 0,0-7-3 0,6-12 3 0,1-19-1 0,-1 1 4 0,-6-1-4 0,0-6 1 0,0-13-5 0,6 13-46 0,-6 25-75 0</inkml:trace>
  <inkml:trace contextRef="#ctx0" brushRef="#br2">11831 8024 20 0,'0'0'19'0,"-7"0"-1"0,7 0-3 0,0 0 23 0,0 0-19 0,0 0-3 0,0 0 7 0,0 0-2 0,0-6-19 0,0 6 0 0,7 0-2 0,-7 0 1 0,0 0 0 0,0-6 0 0,6 6-9 0,-6 0-151 0</inkml:trace>
  <inkml:trace contextRef="#ctx0" brushRef="#br2">11793 8031 73 0,'-6'-7'14'0,"0"1"25"0,-1 6 1 0,14-6-33 0,11 6-4 0,14 0 0 0,5-7 0 0,-6 7-2 0,-12 7 1 0,-13-7 0 0,1 6 3 0,-14 0-1 0,-5 13-1 0,-13 6-3 0,-6 13 0 0,-1-7-2 0,7 6 2 0,-6-11 1 0,12-1 0 0,7-13-1 0,6-6 5 0,-1 1-4 0,7-1 0 0,7 0-1 0,11-6 4 0,7 0-3 0,13 0 2 0,-7-6-4 0,-12 6 4 0,0 0-4 0,-1-6 2 0,1-1-17 0,-6 1-31 0,-7-6-35 0,-6 12 32 0</inkml:trace>
  <inkml:trace contextRef="#ctx0" brushRef="#br2">11731 8162 48 0,'0'-13'31'0,"-7"7"-9"0,26 0-1 0,12 0-14 0,19 6-2 0,-6 0 0 0,-13 0 4 0,-18 0 4 0,-7 0-7 0,0 0-4 0,7-7-2 0,-7 7-30 0,7 0-90 0</inkml:trace>
  <inkml:trace contextRef="#ctx0" brushRef="#br2">12331 7943 33 0,'0'-13'27'0,"0"7"5"0,0-6 3 0,0 12-9 0,0-7-9 0,0 7-10 0,0 7-4 0,13-1-1 0,-1 13-3 0,1 6 2 0,12 6-1 0,-13-12 0 0,7 0 1 0,-6-13-2 0,-1 6 2 0,-6-12 0 0,1 0 1 0,-7 0-1 0,0 7 3 0,0-7 2 0,-7 12-2 0,-18 13-2 0,-12 19-1 0,-1-7 2 0,7 1 2 0,18-13 2 0,1-12-5 0,6-13-1 0,6 0-4 0,6-7-61 0,0 1-61 0</inkml:trace>
  <inkml:trace contextRef="#ctx0" brushRef="#br2">12663 8037 54 0,'0'0'18'0,"12"-25"2"0,-12 18 33 0,-12 7-23 0,-7 26-19 0,0-1-7 0,13 6-3 0,0 0-1 0,12-6 0 0,13-6 1 0,-1-13 0 0,14-6 0 0,-7-12 1 0,0-7-1 0,-13 6 0 0,1-5 0 0,-1 5 0 0,1-6 0 0,-13 7 1 0,0-1-1 0,0-5 1 0,0-1-1 0,-6 6 0 0,-7 1 1 0,1-1 0 0,-7 7 0 0,0 6-2 0,-6 6 0 0,0 13-3 0,-6 6-76 0,24-19-15 0</inkml:trace>
  <inkml:trace contextRef="#ctx0" brushRef="#br2">13307 8049 45 0,'-6'0'14'0,"-13"0"17"0,13 0 0 0,6 0-14 0,12 0-12 0,45-6-5 0,43 0-3 0,6 6 0 0,-68 0 3 0,-7-6 0 0,6-1 2 0,-18 1 0 0,-6-7-40 0,-7 7-48 0</inkml:trace>
  <inkml:trace contextRef="#ctx0" brushRef="#br2">13576 7905 62 0,'0'0'0'0,"-6"-12"21"0,12 12-10 0,44 12-5 0,7 32-4 0,-39 6 22 0,-36 0-1 0,-26-18-8 0,-6-7-11 0,31-7-24 0,13-5-108 0</inkml:trace>
  <inkml:trace contextRef="#ctx0" brushRef="#br2">14189 7849 74 0,'-6'-13'18'0,"6"39"7"0,0 36-7 0,-6 13-16 0,6-37 5 0,0-26 7 0,-6-12 6 0,6-44-13 0,0-24-2 0,18-14-2 0,-11 57-2 0,-7 25-1 0,0 6-1 0,-7 13-1 0,7 13-88 0,0-20 10 0</inkml:trace>
  <inkml:trace contextRef="#ctx0" brushRef="#br2">12469 8425 56 0,'0'-13'23'0,"6"7"1"0,-6 6-6 0,0 0-2 0,0 6-1 0,-12 7-7 0,-13 6-2 0,6-7-3 0,0 7-1 0,-6-7-2 0,0 7 0 0,-6 13-1 0,18-26 3 0,13-6 2 0,0 0-1 0,0 6-3 0,6 0 0 0,19 13-1 0,0 0 0 0,0 6-1 0,-6 0 0 0,-6-6-1 0,-13-7 3 0,6-12 1 0,-6 6 1 0,0-12-24 0,6 0-59 0,-6 6 28 0</inkml:trace>
  <inkml:trace contextRef="#ctx0" brushRef="#br2">12118 8594 35 0,'0'-13'31'0,"-6"7"-2"0,6 0-1 0,0 6-18 0,6 0 3 0,13 31-2 0,0 7-12 0,19-1-2 0,-7-5 2 0,-19-14 15 0,1 1-7 0,-1-13-2 0,-12 1-1 0,7-7-7 0,5-19-63 0,13-6-33 0</inkml:trace>
  <inkml:trace contextRef="#ctx0" brushRef="#br2">12757 8506 37 0,'0'-6'28'0,"-7"-7"12"0,1 13-12 0,-6 7-15 0,-1 24-9 0,13 0-4 0,0 1-1 0,13-7 0 0,5-7 0 0,14 1 0 0,-7-19 4 0,0-6 0 0,0-13 4 0,-7 0-3 0,-5-12 2 0,-13-6 2 0,-6 5 7 0,-13 13-6 0,-6 7-5 0,0 6-7 0,12 6-47 0,7 12-88 0</inkml:trace>
  <inkml:trace contextRef="#ctx0" brushRef="#br2">13413 8512 66 0,'-37'-12'6'0,"18"12"13"0,13-6-5 0,18 12-8 0,32-6 1 0,19-6 4 0,6-1-3 0,-13 7-3 0,-19-6-4 0,1 6 0 0,-13 0-35 0,-12 0-44 0</inkml:trace>
  <inkml:trace contextRef="#ctx0" brushRef="#br2">13651 8444 22 0,'0'0'0'0,"-6"-19"26"0,0 6 17 0,-1 7-9 0,20 25-26 0,31 12-10 0,-13 19-2 0,-18-12 4 0,-32-19 7 0,-31-7-32 0,12-6-77 0</inkml:trace>
  <inkml:trace contextRef="#ctx0" brushRef="#br2">14183 8412 55 0,'0'-18'10'0,"0"11"19"0,0 1 19 0,0 12-37 0,-12 19-7 0,-7 13-5 0,6-1-1 0,13 7 0 0,6-12 0 0,20-14 2 0,-1-11 1 0,6-14 1 0,0-11 1 0,-6-20 0 0,0 0 3 0,-6 7 0 0,-7-6 0 0,-12-7 5 0,-18 6-4 0,-7 26-8 0,-13 12 0 0,7 37-41 0,6 1-91 0</inkml:trace>
  <inkml:trace contextRef="#ctx0" brushRef="#br2">11405 7711 129 0,'-12'0'1'0,"-45"25"-3"0,-11 0 10 0,18 7-4 0,31 11-2 0,19 1-3 0,12 31 7 0,-12 57 4 0,-18 49-9 0,-8 7-9 0,20-31-6 0,19-51 6 0,12-25 1 0,25 1-6 0,44-32-26 0,87-44-8 0,-143-12 30 0</inkml:trace>
  <inkml:trace contextRef="#ctx0" brushRef="#br2">14496 7580 89 0,'-25'-19'5'0,"25"13"4"0,25 0-6 0,31 6-2 0,13 18 1 0,-25 7 8 0,-19 13 0 0,-19 18-6 0,-6 32-2 0,-31 37 0 0,6 25-3 0,0 13-4 0,25-6 1 0,31-7-8 0,-12-19 4 0,-7-56 14 0,-12-6-8 0,-31-6 16 0,-19-32-5 0,-31-6-3 0,-32-19 1 0,-18-18-58 0,93-1-19 0</inkml:trace>
  <inkml:trace contextRef="#ctx0" brushRef="#br2">7095 3511 0 0,'-7'-6'0'0,"1"6"0"0,0-6 0 0,0 6 0 0,-1 0 0 0,-5 6 0 0,6-6 0 0</inkml:trace>
  <inkml:trace contextRef="#ctx0" brushRef="#br0">13620 4675 47 0,'-44'-12'10'0,"19"12"-4"0,13 0 21 0,5-6 0 0,1 6-19 0,19 0 0 0,43 0-5 0,44-7-1 0,63-5-3 0,49 6 3 0,39-7 1 0,24 1 3 0,-69 5-4 0,26 7-4 0,-76 0 3 0,-18 0-15 0,12-6 15 0,-6 0-2 0,-31 0 6 0,-51 6-2 0,-12 0 1 0,0 6 0 0,0-6-2 0,-18 0-3 0,-26-6-74 0,-19 6 16 0</inkml:trace>
  <inkml:trace contextRef="#ctx0" brushRef="#br0">13695 4870 26 0,'-6'-13'13'0,"6"7"-6"0,6-7 16 0,7 7-3 0,12 6-7 0,0 19-7 0,0 6-3 0,-7 6-1 0,-5 7 0 0,-7-7-1 0,7 0 0 0,-13 1 0 0,0-7-1 0,-13-7 2 0,-12-5 0 0,-6-13 0 0,6 0-2 0,6-19 4 0,13 7-3 0,6-7-1 0,19 0 1 0,12 0 1 0,6 7 1 0,-5 5-1 0,-20 1-3 0,-6 6-15 0,-6 0-101 0</inkml:trace>
  <inkml:trace contextRef="#ctx0" brushRef="#br0">14008 4844 48 0,'0'0'0'0,"0"-6"9"0,6 6-7 0,-6-6 7 0,0 6 7 0,0 6 47 0,0 13-57 0,-6 12-1 0,6 7-1 0,-6-1-1 0,-7-12 0 0,7 7-2 0,0-7 1 0,-1-13-1 0,7 1 1 0,13-13 2 0,12 0-1 0,19-6-2 0,-7-1 0 0,-6 1 0 0,-12 6 0 0,-19 0-2 0,0 0-24 0,0 0-67 0,-6 0 36 0</inkml:trace>
  <inkml:trace contextRef="#ctx0" brushRef="#br0">13539 5295 65 0,'-13'-6'23'0,"-6"0"-21"0,38-1 7 0,37-5 18 0,63-1-7 0,31 7-12 0,1 0-4 0,-26 0-1 0,-50-1 1 0,-56 7-3 0,-19 0-9 0,-32 0-67 0,14 7 1 0</inkml:trace>
  <inkml:trace contextRef="#ctx0" brushRef="#br0">13601 5489 34 0,'0'0'0'0,"-6"-25"26"0,25 13-1 0,-1-1 1 0,7 13-16 0,7 19-7 0,-7 18 2 0,-6 1-3 0,-7-7 0 0,-6 13-3 0,-12-6 3 0,-19-7-2 0,-6-18 2 0,12-13 1 0,6-26-1 0,13-17-1 0,26 11 0 0,11 1-1 0,13 19-7 0,-6-7-56 0,-32 13-9 0</inkml:trace>
  <inkml:trace contextRef="#ctx0" brushRef="#br0">13933 5433 60 0,'0'-6'12'0,"0"-1"0"0,6 7 7 0,-6 7 0 0,0 24-9 0,0 6-5 0,0 7-1 0,0-6-1 0,0-13-2 0,0-6 0 0,6-19 3 0,1-7 2 0,11-24-4 0,1 0-1 0,0 18-1 0,-7 20-1 0,7 18 1 0,0 6-1 0,12-12 2 0,-6-13 0 0,0-25 4 0,-19-18 1 0,-6-1-5 0,-12 13-23 0,-7 12-77 0,13 7 62 0</inkml:trace>
  <inkml:trace contextRef="#ctx0" brushRef="#br0">14227 5414 98 0,'0'0'7'0,"12"19"14"0,-5 25-10 0,-7-7-9 0,-7-12-27 0,7-12-79 0</inkml:trace>
  <inkml:trace contextRef="#ctx0" brushRef="#br0">14446 5114 100 0,'0'0'0'0,"-6"-13"22"0,31 7-20 0,12 0-2 0,13 6-20 0,-19 0-69 0</inkml:trace>
  <inkml:trace contextRef="#ctx0" brushRef="#br0">14421 5189 47 0,'-13'6'28'0,"26"-6"-15"0,37-6-8 0,19-1-7 0,-32 7-44 0,-24 0 3 0</inkml:trace>
  <inkml:trace contextRef="#ctx0" brushRef="#br0">14827 4932 48 0,'0'-6'12'0,"0"0"12"0,0-7-11 0,0 1 4 0,-6 5-8 0,0 7-1 0,-19 0-1 0,0 0-4 0,6 19-2 0,0-6-1 0,7 5 2 0,12 14-1 0,0-7 1 0,19 0-2 0,6 0 0 0,0 6 1 0,-13-12-1 0,7 12 0 0,-7-6 2 0,-18 6-1 0,-13-12 1 0,-31-6-1 0,19-13 3 0,12-19 0 0,13-6 1 0,19-6-5 0,18 6 2 0,6 6-15 0,-18 13-54 0,0 6-7 0</inkml:trace>
  <inkml:trace contextRef="#ctx0" brushRef="#br0">14990 4719 90 0,'0'-12'14'0,"-6"12"3"0,-7 37 5 0,1 7-12 0,6-6-7 0,-1-20-1 0,7-18-31 0,7 0-92 0</inkml:trace>
  <inkml:trace contextRef="#ctx0" brushRef="#br0">15128 4938 9 0,'0'0'0'0,"6"0"25"0,-6-6 2 0,6 0 5 0,0 0-8 0,1-1-13 0,-1 14-3 0,0 18-4 0,19 18 7 0,-6 8-7 0,6-8-2 0,0-18 0 0,-19-12 0 0,1-7-1 0,-1 0-2 0,0-6-32 0,-6-6-46 0,-6 0 34 0</inkml:trace>
  <inkml:trace contextRef="#ctx0" brushRef="#br0">15297 4907 13 0,'0'0'5'0,"0"-6"10"0,0 6-8 0,0 0 3 0,0-6-1 0,0 6 1 0,0 0 7 0,-7 6-10 0,-5 19-1 0,-7 6 1 0,7 0 1 0,-7 1-2 0,6-1-1 0,-5 7-11 0,5-7 7 0,1-6 3 0,5-13 0 0,1 1-2 0,0-7 0 0,6 0 0 0,-7 1-1 0,1-1 0 0,6-6 0 0,-6 6 2 0,6 1-1 0,0-1-1 0,-6 0 0 0,-7 0 1 0,1-6 4 0,5 7-1 0,7-14-57 0,0 7-44 0</inkml:trace>
  <inkml:trace contextRef="#ctx0" brushRef="#br0">13876 6178 33 0,'0'-19'32'0,"0"6"-8"0,13 7-3 0,12 0-9 0,0 12-5 0,13 25-3 0,-13 13-2 0,-7 0 0 0,-5 0-2 0,-19 0 1 0,-19-13 1 0,0-12-1 0,0-19 3 0,0-31 0 0,18-1-1 0,7 1-1 0,19 18-1 0,19 1-3 0,5 12-39 0,-11 0-64 0</inkml:trace>
  <inkml:trace contextRef="#ctx0" brushRef="#br0">14145 6121 51 0,'0'-6'16'0,"0"-25"16"0,13 25-9 0,0 24-13 0,-13 45-6 0,0 6-2 0,-7-25 0 0,7-13-1 0,0-19 1 0,13-5 0 0,12-1 0 0,6-12-1 0,0-1-1 0,-12-5-11 0,-13 6-19 0,-6 6 20 0,0 6-59 0,0-6 45 0</inkml:trace>
  <inkml:trace contextRef="#ctx0" brushRef="#br0">13939 6535 36 0,'-19'-7'22'0,"7"1"1"0,37-7 6 0,37 7-13 0,57 0-10 0,-25 6-1 0,-6-6 2 0,-38 6-1 0,-13-7-4 0,-31 1-4 0,-6 6-50 0,-6 19-43 0</inkml:trace>
  <inkml:trace contextRef="#ctx0" brushRef="#br0">13970 6666 38 0,'0'-6'11'0,"19"-7"2"0,0 1 16 0,-13 12-7 0,0 0-14 0,19 25-3 0,0 12-3 0,0 7-2 0,-6 0-1 0,-13-7 1 0,-12-5 2 0,-19-20 0 0,0 1 1 0,13-19 1 0,5-13-1 0,7-6 0 0,7 0-2 0,18 18-1 0,6-5-3 0,-6 6-43 0,0 6-46 0</inkml:trace>
  <inkml:trace contextRef="#ctx0" brushRef="#br0">14271 6672 40 0,'-7'-6'10'0,"7"-19"12"0,7 25 3 0,-7 31-11 0,6 19-10 0,-6 0-2 0,0-25 0 0,0-25 1 0,19-12 0 0,6-1-3 0,-7 20-2 0,-5 30 2 0,-13-6 2 0,-19-18 6 0,-6-7-5 0,0-18-23 0,13-13-77 0,12 25 79 0</inkml:trace>
  <inkml:trace contextRef="#ctx0" brushRef="#br0">14415 6610 79 0,'0'0'0'0,"0"18"43"0,6 45-30 0,-6-19-8 0,-6-7-7 0,-7-18-73 0,13-19 28 0</inkml:trace>
  <inkml:trace contextRef="#ctx0" brushRef="#br0">14746 6328 102 0,'-6'-13'9'0,"12"7"-2"0,25 6-5 0,-6 6 0 0,13-6-22 0,-7 7-72 0</inkml:trace>
  <inkml:trace contextRef="#ctx0" brushRef="#br0">14746 6397 45 0,'-6'0'22'0,"0"0"4"0,18-6 0 0,26-1-24 0,12-11-28 0,6 5-55 0</inkml:trace>
  <inkml:trace contextRef="#ctx0" brushRef="#br0">15234 6165 50 0,'0'0'4'0,"6"-6"4"0,13-13 18 0,-13 7 13 0,1-1-21 0,-1 1-9 0,-12 12-4 0,-1-7-3 0,-18 14 0 0,0-1 1 0,-12 25-16 0,31-6 12 0,6 0 1 0,12 0 0 0,13 0 8 0,0 0-11 0,-6 13 0 0,-7-7 2 0,-5 1 0 0,-7-1 2 0,-19-12 0 0,-6-13 3 0,0-6-6 0,12-19 5 0,7 0 1 0,12-6 3 0,19 0-5 0,0 0-52 0,-6 13-65 0</inkml:trace>
  <inkml:trace contextRef="#ctx0" brushRef="#br0">15441 5990 47 0,'0'-6'35'0,"6"-13"-13"0,0 6-1 0,0 7-13 0,7 44-4 0,-13 62 7 0,-6-69-4 0,-1-18 2 0,1-26-5 0,6-24-3 0,0-13-1 0,0 12 1 0,0 7-2 0,0 24-22 0,0 1-119 0</inkml:trace>
  <inkml:trace contextRef="#ctx0" brushRef="#br0">15190 5383 1 0,'0'0'0'0,"-12"0"5"0,-7 0 0 0,0-6 0 0,0 6 0 0,7-7-3 0,24 7-2 0,13-6 0 0,13 0 2 0,6 6-2 0,-19 0-1 0,0 0 0 0,-6 0 1 0,-7 0 0 0,-6 0 2 0,-12 6-1 0,-25-6 1 0,-13 6 0 0,0-6-6 0,19 0 5 0,6 0 0 0,19 0 0 0,7 0-1 0,24 0 2 0,19 0-2 0,-25-6-1 0,6 6-1 0,-6-6 3 0,-12 6 4 0,-13-7-1 0,-13 7-1 0,-30 0 0 0,-1 0 1 0,0 0-8 0,19 0 5 0,19 0 0 0,6 0-2 0,12 0 0 0,20 7 6 0,5-1-8 0,-18-6 2 0,0 0 0 0,-7 0 2 0,-12 0 0 0,-25 6 1 0,-6-6 0 0,-7 0-7 0,13 0 6 0,6 0 0 0,13 0-1 0,6 0 0 0,6 7-1 0,20-7 1 0,11 6 3 0,1-6-5 0,-13 0 0 0,0 0 1 0,-19 0 1 0,-6 0 2 0,-31 6 0 0,-19-6 1 0,12 0-7 0,13 0 5 0,19 0 0 0,6 0-1 0,12 6-1 0,20-6 6 0,-7 0-6 0,0 0 1 0,-19-6 0 0,0 0 5 0,-12 6-7 0,-7 0-48 0</inkml:trace>
  <inkml:trace contextRef="#ctx0" brushRef="#br0">15128 5377 1 0,'0'0'0'0,"0"0"6"0,0 0-3 0,-13-7 7 0,-12 7 6 0,25 0-1 0,-6 0-3 0,-7 7 0 0,7-1-1 0,19-12-3 0,24-7-4 0,7 7 4 0,0 6 8 0,-7 6-12 0,-24-6-1 0,-7 0 2 0,-12 0-2 0,-19 0 0 0,-13 0-9 0,-12 6 4 0,-6 1 5 0,31-7-3 0,25 0 1 0,25-7-4 0,25 1 3 0,0 6 9 0,-6 0-11 0,-25 0 5 0,-13 0-1 0,-12 6-1 0,-1-6 1 0,1 0-38 0,0 0-60 0</inkml:trace>
  <inkml:trace contextRef="#ctx0" brushRef="#br0">14415 5633 0 0,'0'0'0'0,"0"0"3"0,0 0 9 0,0 0-10 0,0 0 2 0,0 0 5 0,0 0 2 0,0 0-5 0,0 0-2 0,0 0 2 0,6 0-3 0,-6 0 0 0,0-6-1 0,6 6 0 0,0-6 0 0,1 6 2 0,-1-7-1 0,0 1-1 0,0 6 0 0,1 0 1 0,-1 0 1 0,0 0-3 0,7 6 1 0,-7 7 1 0,0-7 0 0,0 0-1 0,-6 1-1 0,7 5 2 0,-7 1 0 0,0-1 0 0,-7-5-1 0,-5 5 0 0,-1-6-1 0,-5 1 0 0,11-1 0 0,7-6-1 0,0 0-1 0,13 12 1 0,-1 7 0 0,1 6 0 0,-13-6 1 0,-6-7 3 0,-19 1 3 0,6-13-2 0,0 0-2 0,13 0-2 0,0-6-2 0,-7 6-9 0,19-7-45 0,1 1-2 0</inkml:trace>
  <inkml:trace contextRef="#ctx0" brushRef="#br0">14565 5664 25 0,'12'-6'9'0,"13"0"8"0,-6 12 4 0,-7 19-4 0,7 0-7 0,0 0-7 0,0-6-1 0,-7-6-1 0,1-7-3 0,-13-6-33 0,0-13-8 0,0 7 19 0</inkml:trace>
  <inkml:trace contextRef="#ctx0" brushRef="#br0">14709 5646 3 0,'0'0'13'0,"-7"-7"12"0,1 26-1 0,-13 6-5 0,7 0-9 0,5 0-6 0,-5-6-3 0,-1-6-8 0,13-7-48 0,-6-6 18 0</inkml:trace>
  <inkml:trace contextRef="#ctx0" brushRef="#br0">14790 5658 39 0,'0'0'0'0,"0"-6"11"0,12 0 4 0,1 6 3 0,-7 25-6 0,0 12-7 0,-6-5-2 0,0-7 0 0,0-13 0 0,0-6 1 0,0-6 1 0,-6-12-2 0,6-7-2 0,-6-6 0 0,6 6 1 0,-6 1-1 0,6-1 0 0,0 6 1 0,6 1 0 0,-6 12-1 0,0 6-24 0,0 0-72 0</inkml:trace>
  <inkml:trace contextRef="#ctx0" brushRef="#br0">15384 4726 7 0,'0'0'2'0,"0"0"12"0,0-7-8 0,6 1-2 0,1 6 1 0,5 0-1 0,1 0-1 0,18 0 1 0,-18-6-4 0,-1 6 2 0,-12 0 0 0,0-6 0 0,-6 6 0 0,-7 0-1 0,-5 6 0 0,11-6 0 0,-5 0 0 0,6 6 0 0,6-6 0 0,-7 13 2 0,1 5 1 0,6 14 1 0,-6-1-1 0,-1-12 0 0,7-7 2 0,0-6-1 0,0-6-4 0,0 0-19 0,0-6-49 0</inkml:trace>
  <inkml:trace contextRef="#ctx0" brushRef="#br0">15309 4726 8 0,'0'0'13'0,"-6"-7"1"0,6 7 1 0,-6-6-6 0,6 6-5 0,6-6 1 0,13 0-1 0,18-1-1 0,1 1 0 0,-7 0-1 0,-6 6 2 0,-12 0-2 0,-13 0-1 0,0 0 1 0,-13 6 0 0,7-6 0 0,-13 6 0 0,7 1-1 0,-7-7-1 0,12 0 0 0,1 0-1 0,6 18 2 0,6 14-1 0,-6-1 1 0,0-6-1 0,0-13 0 0,0-5-42 0,7-7-8 0</inkml:trace>
  <inkml:trace contextRef="#ctx0" brushRef="#br0">15272 5608 2 0,'0'0'5'0,"0"-19"3"0,0 7-2 0,0-1 5 0,0 7 7 0,0 0-9 0,0 25 4 0,-7 18-2 0,7-6-4 0,-6-6-4 0,6 1 0 0,-6-14-3 0,0-6-18 0,6-6 10 0,-7 0-53 0</inkml:trace>
  <inkml:trace contextRef="#ctx0" brushRef="#br0">15322 5577 14 0,'0'0'0'0,"0"0"17"0,6-6 3 0,0-1-3 0,7 7-8 0,-1 13-1 0,7 12-3 0,-7 0-4 0,7 0-1 0,-12-6 0 0,5-7-34 0,-12-12-18 0</inkml:trace>
  <inkml:trace contextRef="#ctx0" brushRef="#br0">15403 5583 21 0,'0'0'4'0,"-6"0"15"0,6 0 7 0,-7 19-9 0,-5 6-10 0,-1 0-3 0,1 0-4 0,-1-6-47 0,7-13 0 0</inkml:trace>
  <inkml:trace contextRef="#ctx0" brushRef="#br0">15447 5602 31 0,'0'-6'10'0,"6"-7"-5"0,13 1 13 0,-7-1-6 0,1 1-10 0,6 5-1 0,-7 7-1 0,1 0-1 0,-1 7 1 0,-6 11 1 0,-6 7 2 0,0 0 1 0,-12-6 0 0,-1 0-1 0,1-7 0 0,-1-5 0 0,7-1-1 0,6-6 0 0,-6 0-1 0,12 0-3 0,7-6-1 0,18 6 3 0,13-7 3 0,-1 7-4 0,-11 0 2 0,-20 0 7 0,1 0-4 0,-13 0-3 0,0 0-2 0,0 7-31 0,-6 5-50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3466 7805 41 0,'-13'-19'10'0,"13"13"5"0,0 0 3 0,-6 0-5 0,6-1-1 0,13 1-8 0,18 0 2 0,32 0-2 0,24 6-4 0,38-7 2 0,0 7-1 0,69-6-2 0,-6 6 0 0,12 0 0 0,25 6 3 0,7-6-3 0,6-6 3 0,-7-6-1 0,-12 5 0 0,-19 7 2 0,-31 0-1 0,-25 0 0 0,-25 0-1 0,-19 0-1 0,-37 0 1 0,-26 0 4 0,-18 0-2 0,-19-6 1 0,0 6-71 0,-19 6-2 0</inkml:trace>
  <inkml:trace contextRef="#ctx0" brushRef="#br0">3529 7786 65 0,'-25'-12'10'0,"6"6"7"0,13-1 4 0,6 7-13 0,37-6-4 0,32 0-2 0,31 0 0 0,31-7 2 0,32 7-2 0,12 0-1 0,13 6-2 0,18-7 1 0,7 1 0 0,12 6-2 0,13 0 2 0,0 0 1 0,-19 0 0 0,-19 0 0 0,-37 6 1 0,-26-6-3 0,-5 0 2 0,-32 0-1 0,-25 0 0 0,-38-6 1 0,-12-7 6 0,-18 1 1 0,-1 6-3 0,-6-7-4 0,0 7-17 0,0 0-119 0</inkml:trace>
  <inkml:trace contextRef="#ctx0" brushRef="#br0">9522 7298 0 0,'0'-6'8'0,"0"-7"0"0,6 7 4 0,-6 0 0 0,0 0-1 0,0 6-2 0,7 0 0 0,-7 6 1 0,0 25-5 0,-7 13-3 0,1 19 0 0,0-1 1 0,6 26-2 0,0-69-1 0,0-13 2 0,6-6 3 0,0-38-1 0,19-24-2 0,0 5-1 0,-6 26 0 0,-6 25 1 0,5 31-5 0,1 25 4 0,6-6-1 0,-6-19 0 0,0-25 2 0,0-38 6 0,6-31-5 0,-7-18 2 0,-11 43-4 0,-7 31 0 0,0 7-16 0,6 31-96 0</inkml:trace>
  <inkml:trace contextRef="#ctx0" brushRef="#br0">9841 7580 63 0,'0'-19'17'0,"19"7"17"0,-7 12-10 0,1 18-10 0,-1 7-6 0,-12 0-3 0,0-12-1 0,0-1 0 0,-6-5 0 0,0-20 1 0,6-12-3 0,12 0-1 0,7 0 0 0,6 13-1 0,0 12-1 0,0 18 1 0,-12 14 0 0,-13-1-1 0,0 0-14 0,0 0-62 0,0-18-7 0</inkml:trace>
  <inkml:trace contextRef="#ctx0" brushRef="#br0">10085 7661 63 0,'6'-6'13'0,"7"-7"1"0,12 7-10 0,12-13-1 0,-11 1-1 0,-14 5 0 0,-12 1 8 0,-6 5-1 0,-7 1-5 0,-6 12 1 0,-6 7 5 0,-6 18-4 0,12-6-3 0,19 0-4 0,0-6 1 0,25-7 1 0,0-5-6 0,19-7-36 0,6-13-50 0</inkml:trace>
  <inkml:trace contextRef="#ctx0" brushRef="#br0">10329 7592 45 0,'0'0'0'0,"-6"-6"20"0,6-6 6 0,0 12-13 0,0 0-6 0,-6 12-1 0,6 1 3 0,0-1-6 0,-7 1-1 0,7 5 0 0,0 1 0 0,-6 0-2 0,6-13 1 0,6 0-1 0,1-6 3 0,5-6-1 0,1-6 0 0,-1-1-1 0,1 13-1 0,-7 0 1 0,13 19 0 0,-1-13 0 0,1 0 2 0,13-24 3 0,-26-14 9 0,-25-11-6 0,13 36-74 0,18 7-32 0</inkml:trace>
  <inkml:trace contextRef="#ctx0" brushRef="#br0">10805 7461 107 0,'-7'-13'34'0,"7"1"-30"0,32-1 5 0,18 7-19 0,0 6-111 0</inkml:trace>
  <inkml:trace contextRef="#ctx0" brushRef="#br0">10786 7517 83 0,'0'0'0'0,"-31"19"20"0,37-19 18 0,44-6-31 0,44-19-71 0,-69 18 10 0</inkml:trace>
  <inkml:trace contextRef="#ctx0" brushRef="#br0">11305 7242 7 0,'-6'-13'11'0,"6"-5"4"0,0 5 10 0,0 13-11 0,0 13 3 0,0 18-11 0,0 19-1 0,0 6 1 0,0-6-5 0,-6-12 0 0,-1-13 1 0,1-13 0 0,12-24 5 0,19-32-5 0,7-6 0 0,-1 37-2 0,-19 13-3 0,1 26 2 0,-1-1 1 0,7 0 0 0,6-13-1 0,7-18 4 0,-1-25-1 0,-6-38 0 0,-6-19-1 0,-13 51 6 0,-12 18-7 0,12 19-54 0,0 12-2 0</inkml:trace>
  <inkml:trace contextRef="#ctx0" brushRef="#br0">11637 7523 128 0,'-13'13'2'0,"13"18"1"0,-6 7 3 0,18-13-4 0,7-13 0 0,-6-12 5 0,6-25-1 0,-13-6-2 0,-6-13-1 0,-13 19-1 0,-6 25-1 0,-6 13-2 0,7 12 0 0,11 0 0 0,14-13-3 0,24 1 2 0,13-13 1 0,12-6 1 0,7-13 1 0,-13-19 0 0,-7-12 0 0,-30 0-1 0,-13 6-1 0,-6 38 0 0,-13 25 3 0,-6 43-1 0,12 14-2 0,13-8-8 0,19-5-76 0,-19-51 38 0</inkml:trace>
  <inkml:trace contextRef="#ctx0" brushRef="#br0">12081 7630 65 0,'6'-19'18'0,"-6"-6"24"0,-19 19-12 0,-6 6-23 0,-6 12-6 0,12 7-1 0,13 6 0 0,19-6 0 0,5-19 0 0,26-25 0 0,-13-13-1 0,7-43 1 0,-19 12 0 0,-19 57 12 0,-13 30-9 0,-6 51-1 0,7 6-4 0,12-18 2 0,6-26 1 0,-6-25-9 0,0-12-74 0,0-7 7 0</inkml:trace>
  <inkml:trace contextRef="#ctx0" brushRef="#br0">12438 7323 13 0,'-7'0'9'0,"1"0"-1"0,-7-6 20 0,1 6-3 0,6-6-2 0,-1 6-9 0,14 0-10 0,24 0-3 0,25 0 0 0,13 0-1 0,-19 6 0 0,-25-6 1 0,-19 0 3 0,-18 0-1 0,-32 0-3 0,-12 0 1 0,6 0-1 0,31 0 0 0,19 0 0 0,6 6-1 0,26 0 1 0,5-6-1 0,1 0-15 0,18-6-41 0,-25 0 3 0</inkml:trace>
  <inkml:trace contextRef="#ctx0" brushRef="#br0">13238 7185 2 0,'0'0'0'0,"13"-12"9"0,-13 12-8 0,6-6 8 0,-6 6-2 0,0 12 6 0,-6 7-3 0,0 6 1 0,-13 6-1 0,0 1 0 0,0-14-4 0,-6 1-2 0,0-6-2 0,0-7 0 0,-31-6 4 0,31-13-4 0,12-5-3 0,1 5 1 0,6-6 2 0,6 1-2 0,0-1-1 0,12 6 1 0,1 1 1 0,-1-7-1 0,-6 19 0 0,13-6 0 0,-6 6 0 0,5 6 1 0,7 13-1 0,-6 0 1 0,-6 6 0 0,-1 6-1 0,7 0 1 0,-6 0 0 0,5 1 0 0,7-7 0 0,-6-6 0 0,6-1 0 0,-12-18 1 0,-1 0 1 0,1-18-23 0,-1 5-72 0</inkml:trace>
  <inkml:trace contextRef="#ctx0" brushRef="#br0">13270 7148 2 0,'0'0'10'0,"6"-13"-5"0,-6 13 1 0,0-6 0 0,6 6 4 0,-6-6-1 0,6 0 2 0,-6 6-7 0,0 0 9 0,0 12-6 0,-6 13-3 0,0 6-1 0,-7 1-1 0,1-1 1 0,-1 7-1 0,1-13 0 0,-1 6 1 0,1-12-2 0,-7-7 3 0,6 7-3 0,-5-6 1 0,-1-7 0 0,-6-6 0 0,12 0-2 0,-5-6 4 0,-1-1-4 0,0-11 0 0,7 5 2 0,-1-6-1 0,7-6-3 0,6 0 2 0,0 6 1 0,6 1 1 0,0 5-2 0,7 1 0 0,-1 5-1 0,1 1 1 0,-1 6-2 0,1 6 3 0,6 1-2 0,-7 11 1 0,1 1-1 0,-1 12 1 0,1 1-1 0,5-1 1 0,8 0 0 0,-1-12 0 0,0 0-1 0,0-7 1 0,-13-5 1 0,1-7 0 0,-7 0 0 0,-6-7 1 0,0 1-26 0,6 0-68 0</inkml:trace>
  <inkml:trace contextRef="#ctx0" brushRef="#br0">13564 7267 57 0,'0'-6'20'0,"0"-1"24"0,-7 1-21 0,7 6-15 0,0 0 0 0,0 0-6 0,7 6-2 0,-7-6 0 0,0 7 1 0,6-7-33 0,19 0-91 0</inkml:trace>
  <inkml:trace contextRef="#ctx0" brushRef="#br0">13914 6966 19 0,'0'-12'18'0,"0"-1"-1"0,6 1 9 0,7 6-6 0,-1-1 0 0,1 1-12 0,6 12-1 0,-1 19-4 0,7 19-1 0,-6 0-2 0,-6 12-1 0,-7 1 1 0,-6-14 0 0,0-11 0 0,-25-7 3 0,0-13 1 0,0-12 1 0,0-12-1 0,12-19-1 0,1 5 0 0,12 1-1 0,6 7-1 0,13-1-1 0,12 13-17 0,19-1-70 0,-31 7 33 0</inkml:trace>
  <inkml:trace contextRef="#ctx0" brushRef="#br0">14246 6935 58 0,'0'-6'4'0,"6"-7"15"0,0 7 17 0,-6 6-24 0,0 19-1 0,0 25-8 0,-6 6 0 0,-7 0-4 0,1-6 3 0,-1-13-1 0,13-12 1 0,0-1-2 0,13-18 4 0,18 7-2 0,13-14 0 0,0 7-2 0,-13 0 2 0,0 0-2 0,-12-6 3 0,-6 6-4 0,-13 0-22 0,0 13-43 0,-7 6 5 0</inkml:trace>
  <inkml:trace contextRef="#ctx0" brushRef="#br0">13876 7480 26 0,'-12'0'25'0,"-13"0"-5"0,12-7 5 0,1 7-9 0,12-6 7 0,0 6-16 0,31-6-6 0,32-7-2 0,43-5 1 0,38 5 0 0,-13 7 0 0,-12 0 3 0,-37-7 3 0,-20 7 1 0,-31 6 0 0,-18 0-3 0,-7 0-3 0,-6 0-1 0,-6 6-1 0,-7 0-55 0,1 7-28 0</inkml:trace>
  <inkml:trace contextRef="#ctx0" brushRef="#br0">13933 7611 8 0,'-6'0'15'0,"6"0"5"0,0-6 3 0,0 6 1 0,0-6-11 0,0 6 3 0,6 0-12 0,6 0-2 0,1 0-1 0,-1 0 1 0,7 6-1 0,-6 6-1 0,-1 1 1 0,7-1-1 0,-7 7 2 0,1 6-2 0,-1 7 2 0,-5-7-2 0,-1 6-1 0,0 0 2 0,0 0-1 0,-12 1 0 0,0-7 2 0,-7-6-2 0,1-1 2 0,-7 1 1 0,0-13-2 0,7-6 1 0,-1-6 2 0,1-13-2 0,-1 1-2 0,7-7 3 0,6 6-3 0,6 0 0 0,13 0 1 0,6 0-1 0,6 7-1 0,1-1 2 0,-14 13-3 0,-5 0-41 0,6 0-60 0</inkml:trace>
  <inkml:trace contextRef="#ctx0" brushRef="#br0">14289 7642 4 0,'0'-12'27'0,"7"6"-9"0,-1 6-5 0,-6-7-1 0,0 26 12 0,-6 12-21 0,-1 7 1 0,1 6-3 0,0-7-1 0,6-5 1 0,0-7 1 0,0-13-1 0,0 1 1 0,0-13 0 0,6 0 5 0,0-19-5 0,13-6 1 0,0-13 0 0,-7 7 0 0,7 6-4 0,-6 13 2 0,-1 12-1 0,-6 6 1 0,-6 25-1 0,7 13 0 0,-1-7-2 0,13-11 3 0,0-14-1 0,6-12 3 0,-7-6-1 0,-5-7 1 0,-1-18-1 0,-5-7 0 0,-1-18 2 0,0 0-3 0,-6 31 4 0,-6 12-2 0,6 7-1 0,0 6-2 0,0 0-23 0,0 12-77 0,0-12 70 0</inkml:trace>
  <inkml:trace contextRef="#ctx0" brushRef="#br0">14608 7874 5 0,'0'-6'9'0,"0"6"0"0,0 0 12 0,-6 0-11 0,-6 12-5 0,5 13-4 0,7-6-1 0,7-6 0 0,5-1 0 0,1-6 2 0,5-12-1 0,-11-6 2 0,-1-13-1 0,-6 6 0 0,-6-6 1 0,-7 6 1 0,1 13-2 0,-7 6-3 0,6 12 2 0,13 7-3 0,0-6 1 0,25 5 1 0,7-11-1 0,12-7-2 0,-1-13 2 0,-11-6-2 0,-20-6 2 0,1-6 1 0,-1-13 0 0,-6 0 1 0,1 26-3 0,-14 11 0 0,-5 32 5 0,-13 38-1 0,19 0 0 0,6-13-9 0,0 0-55 0</inkml:trace>
  <inkml:trace contextRef="#ctx0" brushRef="#br0">14915 7943 20 0,'0'-6'5'0,"0"-13"13"0,0 0 1 0,0 7-7 0,-19 12-6 0,0 0-1 0,-12 18-2 0,6 1-1 0,19 6-1 0,6-12-1 0,19-1-1 0,12-12-1 0,6-6 0 0,-11-19 1 0,5-6 0 0,-19-7-4 0,1 0 4 0,-7-5 0 0,0 11 1 0,-6 26-4 0,-12 19 1 0,-7 30 4 0,0 14 1 0,19-1-1 0,7-12 0 0,5-19 1 0,1-19 3 0,5-6-1 0,-11-6-1 0,-1 0-35 0,-6-1-16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938 1646 24 0,'-6'-6'8'0,"-6"-1"-3"0,12 1 2 0,0 0 14 0,0 0-1 0,0 6-11 0,0 6 5 0,0 13-5 0,0 18-3 0,0 1 1 0,0 6 0 0,0-1-1 0,-7 1-3 0,1-19-1 0,6-18 1 0,6-14 2 0,1-24-3 0,-1-13-1 0,6 25-1 0,1 13 0 0,6 6-1 0,6 19 4 0,19 6-3 0,-7-6 1 0,-12-7-1 0,-25-12 4 0,0-25 1 0,0-6 1 0,-12 0-1 0,5 12-3 0,7 13-18 0,13 6-82 0,-7 0 52 0</inkml:trace>
  <inkml:trace contextRef="#ctx0" brushRef="#br0">951 1521 2 0,'0'0'11'0,"-6"-6"7"0,-7-7 7 0,13 7-8 0,-6 6-6 0,6 19 8 0,-13 24-4 0,1 20 1 0,-7-7-6 0,13-6-5 0,0 19-2 0,18 6-1 0,7-56 0 0,-13-13 5 0,0-12-2 0,1-25-4 0,5-7 0 0,1 1 1 0,5 5-3 0,7 1 2 0,-12 19 0 0,0-7-1 0,-7 13 0 0,6 6 1 0,7 18 0 0,0 20 0 0,-7-7-2 0,7-6 2 0,-6-6 1 0,5-19 0 0,-5-6 1 0,-1-7-2 0,-5 7-1 0,5-25 2 0,1-13-2 0,-7-19 3 0,0 13-5 0,-6 31 6 0,6 19-5 0,1 7-18 0,11 18-61 0,-5-19 0 0</inkml:trace>
  <inkml:trace contextRef="#ctx0" brushRef="#br0">1351 1396 62 0,'0'-7'11'0,"-12"-18"-5"0,31 13 1 0,12-1 13 0,0 13-4 0,-6 38-2 0,-12 12-6 0,-13 0-3 0,-19-12 5 0,0-13-1 0,13-13-5 0,6-12-1 0,19-6 1 0,24-7-3 0,-11 13-1 0,-1 0 0 0,-12 0-17 0,-7 7-60 0,-5-7 16 0</inkml:trace>
  <inkml:trace contextRef="#ctx0" brushRef="#br0">1408 1903 50 0,'-13'-7'3'0,"7"1"-1"0,18-13 5 0,-5 1 18 0,-1 18-5 0,6 37 1 0,1 1-15 0,-7-7-2 0,0-12 1 0,-6-13 2 0,-6-6 0 0,0-25-5 0,6-6-1 0,12-1-1 0,13 7-1 0,7 13-1 0,-20 24 2 0,1 20 2 0,-1-14 0 0,-5 7-2 0,-1-6-34 0,-6-6-70 0</inkml:trace>
  <inkml:trace contextRef="#ctx0" brushRef="#br0">1633 1928 71 0,'0'0'3'0,"-13"6"-3"0,38-6 1 0,7-13 1 0,-7-5 7 0,-13-1-5 0,-6 0-2 0,-6 7-1 0,-12 12 0 0,-7 0 3 0,-6 18 1 0,13 14 0 0,5-7-2 0,14 0-2 0,11-7 0 0,14 1-1 0,-14-13 1 0,-11-6-2 0,12 0-2 0,-1-6 3 0,1-13 1 0,6 7-1 0,-6-7 1 0,-7 7 0 0,-5-1 2 0,-7 7 6 0,6 6-2 0,-6 0-6 0,6 6 0 0,-6 13 1 0,6 0-1 0,-6-1 0 0,13 1 1 0,-7-19 2 0,19-12-1 0,-6 5-4 0,0 14 1 0,-7-1 0 0,1-12 2 0,-1-19 0 0,-12 0 1 0,0 12-3 0,-6 7-43 0,6 6-54 0</inkml:trace>
  <inkml:trace contextRef="#ctx0" brushRef="#br0">1395 3755 45 0,'0'-6'5'0,"0"-13"12"0,6 1 11 0,1-1 0 0,-7 6 1 0,0 13-14 0,0 13-11 0,0 31 2 0,-7 6-1 0,7 6-1 0,0-18-1 0,0-1-2 0,0-18 1 0,0-13 2 0,0-12 1 0,13-19-6 0,-1 12 0 0,26 13 0 0,0 19 0 0,-13 19 0 0,-19-1 1 0,-19-12 2 0,-18-18 4 0,-13-7 2 0,7-13 0 0,18 0-6 0,13 7-3 0,12 6-34 0,19-6-112 0</inkml:trace>
  <inkml:trace contextRef="#ctx0" brushRef="#br0">1539 3586 92 0,'0'0'0'0,"-12"-31"22"0,24 6-1 0,-6 6 1 0,7 13-8 0,6 0-9 0,6 18-2 0,-7 20-3 0,-11-1 1 0,-1 0 1 0,-12-6 1 0,-13-6 0 0,0-7-3 0,13-5 3 0,6-1-2 0,19-6 1 0,24 0-1 0,7 0-2 0,-25 0 4 0,1 0-7 0,-26 6-46 0,-7 7-72 0</inkml:trace>
  <inkml:trace contextRef="#ctx0" brushRef="#br0">1733 4018 30 0,'0'-12'36'0,"0"-1"-2"0,0 13-16 0,6 13 2 0,13 12-6 0,-6 6-8 0,-7-12-2 0,-6-7 0 0,0 1-1 0,0-7 0 0,-6-6 2 0,6-19-4 0,6-12 0 0,6 6 0 0,20 0-2 0,-1 19-1 0,0 31 3 0,-18 6 0 0,-1 0-1 0,-12-6-8 0,0-12-53 0,6-7-17 0</inkml:trace>
  <inkml:trace contextRef="#ctx0" brushRef="#br0">2008 4093 60 0,'0'-6'21'0,"7"6"-15"0,11-12-1 0,7-1 2 0,-6-12 2 0,-13 19 4 0,-6 0-4 0,-18 12-4 0,-7 6 0 0,6 13-1 0,6 0-2 0,7 7-1 0,6-7-2 0,19-7 2 0,12-11-1 0,7-14-5 0,-1-5 0 0,-6-7 4 0,-6 7 1 0,-6-1 0 0,-13 1 1 0,1-1 0 0,-1 7 0 0,0 0-1 0,0 6 2 0,-6 6 2 0,0 6-3 0,0 1 0 0,0 6-1 0,0-7 0 0,7 1 1 0,-1-13 0 0,0 0 1 0,19-7-1 0,0 7-1 0,7 7-1 0,-1 5 1 0,-19-18 3 0,1-13 16 0,-13-6-1 0,-6 6-11 0,-7 1-10 0,7 18-72 0,6 6-32 0</inkml:trace>
  <inkml:trace contextRef="#ctx0" brushRef="#br0">1295 5326 47 0,'0'-6'6'0,"0"-6"8"0,-6 5 11 0,6-5-4 0,0 12-1 0,0 12 1 0,0 32-10 0,0 6-3 0,0 13-3 0,0-19-3 0,6-7-1 0,0-18 2 0,1-19 0 0,-1-19 2 0,13-25-3 0,-7 19 0 0,7 7-2 0,0 18 0 0,-1 18-2 0,1 20 1 0,6-7 1 0,0-18-2 0,13-13 4 0,-26-25 5 0,7-25-2 0,-19 0 2 0,-6 31-4 0,-7 13-3 0,13 6-30 0,7 6-57 0,5-6 19 0</inkml:trace>
  <inkml:trace contextRef="#ctx0" brushRef="#br0">1695 5064 102 0,'-6'-38'46'0,"-6"32"-41"0,12 37 24 0,-13 25-20 0,7-6-6 0,6-18-3 0,0-13-89 0,6-13 11 0</inkml:trace>
  <inkml:trace contextRef="#ctx0" brushRef="#br0">1739 5483 115 0,'0'-6'3'0,"-6"-1"0"0,6 7 11 0,19 19 12 0,0 19-17 0,-7-13-3 0,-18-6-3 0,0-7 1 0,-7-6-1 0,7-18 0 0,12-19-1 0,7 6-3 0,12 6 1 0,6 12-1 0,-6 20-1 0,-6 12 4 0,-7 0-3 0,-6-6-9 0,-6 6-62 0,0-19-24 0</inkml:trace>
  <inkml:trace contextRef="#ctx0" brushRef="#br0">2015 5564 89 0,'0'0'23'0,"0"-12"-20"0,6 6 0 0,19-7-2 0,0 1 0 0,-13-1 1 0,-12 0 3 0,-6 7 1 0,-13 6 4 0,1 13-1 0,-1 6 1 0,6 6-3 0,13 0-7 0,13 0 1 0,18-19-3 0,7-6-46 0,-1-6-52 0</inkml:trace>
  <inkml:trace contextRef="#ctx0" brushRef="#br0">2215 5514 31 0,'0'0'0'0,"0"-6"7"0,0-7 13 0,-7 13-8 0,7 7-3 0,-6 5-1 0,6 7-1 0,0 6-5 0,0 0-1 0,0-6 0 0,6-13 0 0,1-6 2 0,18-19-1 0,-6 13-1 0,-7 6-1 0,1 6 0 0,5-6 2 0,7-12 8 0,7-7 2 0,-26-6-5 0,-12 0-16 0,-13 19-104 0</inkml:trace>
  <inkml:trace contextRef="#ctx0" brushRef="#br0">1370 6873 38 0,'0'-19'19'0,"0"6"10"0,-6 13-13 0,6 25 8 0,-6 32-9 0,6-7-4 0,0 0-6 0,0-19-3 0,0-12-1 0,0-13 5 0,0-37-5 0,6 6 0 0,13 12-3 0,18 13 1 0,1 32-1 0,-13-7 1 0,-19 0 2 0,-31-7 3 0,-13-11-2 0,1-7 1 0,18-7-3 0,13 7-3 0,6 0-54 0,19 0-32 0</inkml:trace>
  <inkml:trace contextRef="#ctx0" brushRef="#br0">1577 6697 121 0,'0'0'0'0,"-7"-25"19"0,1 50-2 0,0 13-13 0,6 6-3 0,-6-1-65 0,6-30-5 0</inkml:trace>
  <inkml:trace contextRef="#ctx0" brushRef="#br0">1683 7079 110 0,'0'-12'18'0,"-13"-7"-15"0,13 19 7 0,13 31 0 0,-7 7-5 0,0-13-1 0,-6-7-1 0,0-11 0 0,-6-14 1 0,6-24-4 0,6 0 0 0,13 0-2 0,6 18 2 0,7 19 0 0,-14 26 2 0,-5 5-1 0,-1 1-8 0,1-13-55 0,-7-19-28 0</inkml:trace>
  <inkml:trace contextRef="#ctx0" brushRef="#br0">1871 7167 76 0,'0'0'0'0,"0"0"14"0,18-7 7 0,20 1-17 0,-7-6-3 0,-18-1 1 0,-7-6 0 0,-6 1 0 0,-13 11 3 0,1 7 9 0,-7 19-4 0,7 6-5 0,5 0-3 0,26-6-2 0,12-7-6 0,7-12-26 0,0-12-51 0,-32 12 56 0</inkml:trace>
  <inkml:trace contextRef="#ctx0" brushRef="#br0">2127 7085 43 0,'0'-6'19'0,"-6"0"-1"0,6-7 7 0,6 20-12 0,-6 11 4 0,0 14-7 0,-12 5-5 0,12-6-3 0,6-12 1 0,0-12-2 0,19-20 2 0,-6-6-3 0,0-12 1 0,-1 6-2 0,-5 0 4 0,-1 25-2 0,-5 6-2 0,5 19 1 0,1 0 0 0,6-6 0 0,12-13 2 0,6-6-2 0,-18-19 2 0,-6-18-1 0,-20 6 1 0,-11-1-2 0,5 26 1 0,1 12-3 0,12 7 1 0,12 6-19 0,26-13-77 0,-32-6 61 0</inkml:trace>
  <inkml:trace contextRef="#ctx0" brushRef="#br0">3066 1665 44 0,'-19'-19'-35'0</inkml:trace>
  <inkml:trace contextRef="#ctx0" brushRef="#br0">2590 1684 38 0,'-19'-7'20'0,"7"7"-10"0,12 0 6 0,0 0 10 0,19 0-16 0,6 0-4 0,12 0-3 0,-12 0 1 0,-6-6-1 0,-7 0-1 0,-5 6-4 0,5 0-21 0,-12 6-25 0,6-6 0 0</inkml:trace>
  <inkml:trace contextRef="#ctx0" brushRef="#br0">2578 1821 32 0,'-19'0'27'0,"6"6"-22"0,20-6 9 0,-1 0-3 0,25-6-2 0,7 0-4 0,-1 6-2 0,-6 0-1 0,-18 0-3 0,-7 0-26 0,7 0-34 0</inkml:trace>
  <inkml:trace contextRef="#ctx0" brushRef="#br0">3034 1540 17 0,'0'0'5'0,"-6"-7"3"0,6-5 6 0,0 12 2 0,0 0 17 0,6 12-20 0,1 13-4 0,5 13-1 0,-6-7 2 0,-6 7-4 0,0-7 0 0,7-6-4 0,-7-12 0 0,6-7 1 0,-6 0-1 0,0-12 1 0,0-19-1 0,6 0-2 0,0 0-1 0,7 18 1 0,6 1-1 0,-1 25 0 0,1 6 4 0,0 13-4 0,6-13 2 0,-6-13 0 0,6-12 0 0,-6-12 0 0,-13-20 0 0,6-18 2 0,-18-6 6 0,0 31 0 0,0 12-8 0,6 13-17 0,-7 13-59 0,7-7 10 0</inkml:trace>
  <inkml:trace contextRef="#ctx0" brushRef="#br0">3347 1283 76 0,'0'0'0'0,"-6"-13"3"0,18 1 1 0,13-1 16 0,-6 13-6 0,0 0-3 0,0 13-4 0,-7 6 1 0,-12 12-2 0,-12 0-3 0,-1-6-1 0,-6-6 1 0,19-6-1 0,0-7-1 0,13-6 1 0,12 0 0 0,6-6 1 0,-6 6-3 0,7 0 0 0,-26 0 1 0,-6 0-1 0,0 6-20 0,-6 0-56 0,6 0 20 0</inkml:trace>
  <inkml:trace contextRef="#ctx0" brushRef="#br0">3741 1684 22 0,'0'0'0'0,"-12"0"26"0,-1 0-7 0,1 0 5 0,-1 6-9 0,7-6-2 0,0 6-1 0,6-6-4 0,6 0-6 0,13 0 2 0,12 0-3 0,19-6 0 0,0 6 0 0,-12 0 5 0,-20 0 1 0,-18-6 5 0,0 6-10 0,0-7-1 0,-6 7-1 0,6 0 1 0,0 0-8 0,0 7-17 0,13-7-32 0,5 6-18 0</inkml:trace>
  <inkml:trace contextRef="#ctx0" brushRef="#br0">5881 613 74 0,'-25'0'23'0,"-19"44"-6"0,19 0-2 0,0 0-7 0,-12 6-3 0,-26-6-3 0,-6-13 2 0,19-12-3 0,13-19 2 0,18-32-7 0,13-12 0 0,6 19 4 0,18 13-1 0,20 24 1 0,18 13 2 0,13 13 1 0,-19-7-1 0,-25-6-2 0,-19-12 2 0,1-1-24 0,-7-12-54 0</inkml:trace>
  <inkml:trace contextRef="#ctx0" brushRef="#br0">6050 757 51 0,'-19'-12'22'0,"7"12"-8"0,18 6 2 0,31-6-4 0,-5-6 1 0,11 6-12 0,-5 0-1 0,0-7-26 0,-7 7-32 0,-25 0 16 0</inkml:trace>
  <inkml:trace contextRef="#ctx0" brushRef="#br0">6037 864 64 0,'-37'0'23'0,"31"0"-20"0,43 0 1 0,19-13-4 0,13 7-5 0,13-7-47 0,-70 13 24 0</inkml:trace>
  <inkml:trace contextRef="#ctx0" brushRef="#br0">6588 695 70 0,'-13'-13'6'0,"-12"7"-4"0,19 6-2 0,-6 12 19 0,-1 26 2 0,1 6-13 0,18-1-8 0,13-5 3 0,-1-25-1 0,14-7 0 0,5-19-1 0,-6-18-2 0,-12 6 0 0,-13-6 2 0,-12-13-1 0,-13-6 2 0,7 18 0 0,-7 20-2 0,0 12-5 0,-31 19-35 0,0 0-42 0</inkml:trace>
  <inkml:trace contextRef="#ctx0" brushRef="#br0">6851 638 76 0,'-32'-25'41'0,"-5"25"-40"0,31 6 0 0,6-6-16 0,0 0-41 0,6 7 14 0</inkml:trace>
  <inkml:trace contextRef="#ctx0" brushRef="#br0">7007 544 48 0,'0'-18'30'0,"-6"11"-20"0,18 32 7 0,-5 25-2 0,-7 32-2 0,6 5-9 0,0-18 2 0,0-31-3 0,-6-19 4 0,0-19-2 0,-6 0 1 0,0-19-3 0,-7-19-3 0,13-12-50 0,0 25-59 0</inkml:trace>
  <inkml:trace contextRef="#ctx0" brushRef="#br0">4236 1602 3 0,'0'0'0'0,"6"0"12"0,-6-6 3 0,6 6-1 0,-6 0-1 0,-6 0-8 0,6 0-1 0,-6 0 2 0,6 0 13 0,-7-6-10 0,7 6-3 0,-6 0-2 0,6-7 1 0,0 7 0 0,0 0-1 0,0 0 0 0,0 0 0 0,-6-6-1 0,6 6 0 0,0 0-1 0,0 0 0 0,-7 6-1 0,-5 7 0 0,6 12 0 0,-1 0-1 0,1 6 2 0,6 1-1 0,6 5 0 0,19-12-1 0,-12-19 2 0,6 1-1 0,0-20 1 0,-1 1-2 0,7-13 0 0,-12 0 3 0,-7-13-5 0,-6 7 3 0,-12-1-1 0,-1 7-1 0,-12 7 1 0,6-1 0 0,7 13-9 0,-1 12-16 0,-6 19-17 0,19-13-20 0</inkml:trace>
  <inkml:trace contextRef="#ctx0" brushRef="#br0">4511 1590 114 0,'-6'-13'13'0,"-7"13"-9"0,19 0-4 0,1 0-7 0,-7 6-39 0,0 1-14 0</inkml:trace>
  <inkml:trace contextRef="#ctx0" brushRef="#br0">4667 1515 42 0,'0'-13'11'0,"0"7"-7"0,13-1 7 0,-7 7 5 0,-6 57 29 0,-6 5-33 0,12 1-4 0,-6-19-3 0,6-13 0 0,-12-18-2 0,0-7-13 0,6-6-38 0,0 6-37 0</inkml:trace>
  <inkml:trace contextRef="#ctx0" brushRef="#br0">4930 1721 100 0,'-6'-12'24'0,"-7"12"-7"0,13 0-3 0,0 6-5 0,0-6-1 0,6 0-153 0</inkml:trace>
  <inkml:trace contextRef="#ctx0" brushRef="#br0">5205 1402 13 0,'-6'-13'27'0,"6"1"-3"0,6-7 0 0,7 13-8 0,12 0-8 0,6 18 1 0,0 19 2 0,-6 19-5 0,-12-6-5 0,-7 6 1 0,-6-6 0 0,-31-13 1 0,-13-12 0 0,13-25 1 0,6-19 1 0,18-6-1 0,20 6-4 0,18 6 0 0,13 6-21 0,0 1-58 0,-32 12 37 0</inkml:trace>
  <inkml:trace contextRef="#ctx0" brushRef="#br0">5512 1339 40 0,'6'-19'20'0,"0"13"5"0,1 6-2 0,-7 38-3 0,-7 24-12 0,-5-5-1 0,6-20 1 0,6-12-2 0,6-18-3 0,13-7 0 0,18 0-2 0,1 0-1 0,12-7-11 0,-13 7-20 0,1 7-14 0,-26 5-24 0</inkml:trace>
  <inkml:trace contextRef="#ctx0" brushRef="#br0">5099 1815 91 0,'0'0'0'0,"-25"-6"4"0,62-7-5 0,51-6 5 0,37-6 6 0,25 7 6 0,0 5-9 0,-31 7 3 0,-37 0-3 0,-51 6-5 0,-25 0-2 0,0 0 0 0,13 0-1 0,-13 0-35 0,-31 25-60 0</inkml:trace>
  <inkml:trace contextRef="#ctx0" brushRef="#br0">5211 1946 93 0,'0'-6'3'0,"0"-13"3"0,32 13-3 0,-1 12 11 0,0 19-4 0,-6 19-4 0,0 0-4 0,-12 44 2 0,-38-57 0 0,-13-19-1 0,1-18 0 0,6-13 0 0,24-6-2 0,14-6-2 0,36-6-1 0,14 12-29 0,5 12-65 0</inkml:trace>
  <inkml:trace contextRef="#ctx0" brushRef="#br0">5499 1953 36 0,'0'0'6'0,"-6"-7"17"0,6 1-2 0,6 6-8 0,-6 13-1 0,0 12-3 0,-6 0 0 0,-6 0-3 0,12 0-3 0,6-6-2 0,0-7 0 0,0-6 3 0,1-18-1 0,5-19-1 0,7 12-2 0,-7 6 0 0,7 20-2 0,-6 24 3 0,5-6-1 0,7-19 0 0,0-18 3 0,-6-26-2 0,-13-12 2 0,-6 6-2 0,0 32-28 0,0 12-73 0</inkml:trace>
  <inkml:trace contextRef="#ctx0" brushRef="#br0">5793 2047 38 0,'0'-7'24'0,"13"1"-3"0,-1 0 6 0,13 12-9 0,0 7-8 0,-12 5-4 0,-13 1-3 0,-13 6 1 0,-12-6 2 0,-6-7 1 0,19-5-2 0,12-1-3 0,37-12 0 0,26-7-4 0,-7 1-31 0,-25-1-83 0</inkml:trace>
  <inkml:trace contextRef="#ctx0" brushRef="#br0">4880 1652 19 0,'0'0'0'0,"0"0"28"0,0 0-17 0,6-6 3 0,-6 12 10 0,6 19-6 0,13 7-11 0,0 5-4 0,0-12-3 0,-7-6-18 0,-6-13-21 0,-12 0-20 0</inkml:trace>
  <inkml:trace contextRef="#ctx0" brushRef="#br0">4967 1684 32 0,'0'0'5'0,"-6"-7"14"0,-6 7 8 0,-1 7-4 0,-6 30-9 0,-6 13-9 0,0-6-12 0,-6 6-97 0</inkml:trace>
  <inkml:trace contextRef="#ctx0" brushRef="#br0">6657 1709 3 0,'-7'6'13'0,"-5"-6"-1"0,-1 0 15 0,7-6-10 0,6 6-10 0,6 0-1 0,19 6-2 0,7-12-1 0,12-1-2 0,-1 1 0 0,-18 6-3 0,-6 0-25 0,-6 6-23 0</inkml:trace>
  <inkml:trace contextRef="#ctx0" brushRef="#br0">6625 1827 49 0,'0'0'3'0,"-12"0"5"0,12 0-3 0,19-6 1 0,-1 6 2 0,26-6-1 0,-6 0-3 0,-1 6-1 0,-18 0 0 0,-6 0 1 0,-13 6-3 0,0-6 0 0,0 0-16 0,-7 6-58 0</inkml:trace>
  <inkml:trace contextRef="#ctx0" brushRef="#br0">6732 1596 31 0,'-19'-6'19'0,"19"6"-13"0,6 6 8 0,1 0-3 0,11 13-7 0,7 6-2 0,0-6 0 0,0 0 3 0,-6-1-5 0,-6-5 2 0,-1-7 0 0,-12 0 2 0,6 7 0 0,-6-1 2 0,-6 7-1 0,-6 0 4 0,-20 18 1 0,-5 7-5 0,6 0-4 0,6 0-8 0,12 6-108 0</inkml:trace>
  <inkml:trace contextRef="#ctx0" brushRef="#br0">7332 1396 41 0,'-6'0'9'0,"0"0"-4"0,12 0-4 0,-12 0 8 0,-7 0 3 0,-5 0-1 0,-7 6-7 0,0 0-3 0,0 0 0 0,6-6 1 0,6 0 6 0,7 7-1 0,0-7-3 0,6 6-1 0,0 6 0 0,6 1 0 0,0-1 0 0,-6 13 1 0,0 1-2 0,0 5-1 0,6 0 1 0,-6 0-1 0,0 13 0 0,0 0 2 0,0 0-3 0,0 6 2 0,0-6 0 0,-6 12 0 0,0 0-1 0,0 1 0 0,-1-1-1 0,7-6 1 0,-6 0 1 0,0 7 0 0,6-1 0 0,-6 0-2 0,6-12 1 0,0-13 1 0,-7 7-1 0,1-1 0 0,6 1 0 0,0-7 0 0,-6-6 1 0,0-6-1 0,6-6 0 0,6 5-1 0,0-11 1 0,0-1 0 0,1-6 0 0,5 6-1 0,7-6 0 0,6 0 1 0,13-6-1 0,5 6 1 0,1-6-2 0,-6 6 0 0,-1 0 1 0,-12 0 0 0,-6 0 0 0,-6 0 0 0,-13 0 2 0,0-7-7 0,-7-11-54 0,7-7-31 0</inkml:trace>
  <inkml:trace contextRef="#ctx0" brushRef="#br0">7526 1515 14 0,'0'0'5'0,"-6"-7"14"0,6 1-6 0,0 0 1 0,-12 6 2 0,5 12-8 0,-5 7-3 0,-1 12 3 0,7 7 1 0,6-1-1 0,6-12-5 0,7-6 0 0,6-12 2 0,6-14-6 0,-13-12 2 0,-6 7 2 0,1-13-2 0,-7 0 3 0,-7 0 1 0,1-6 0 0,-6 12-2 0,5 13-1 0,1-1-11 0,0 20-34 0,6-1-37 0</inkml:trace>
  <inkml:trace contextRef="#ctx0" brushRef="#br0">7664 1552 95 0,'-13'-12'18'0,"1"5"0"0,18 1-17 0,0 6-30 0,7 0-57 0</inkml:trace>
  <inkml:trace contextRef="#ctx0" brushRef="#br0">7783 1464 28 0,'-6'0'6'0,"-1"-6"13"0,7 6-16 0,7 0 3 0,-7 0 10 0,0 6-1 0,0 7-7 0,0 6 2 0,-7 6-1 0,7 0-2 0,-6 0 0 0,0-6 0 0,6-1-3 0,0 1-3 0,12-13 1 0,1-6-1 0,6 0-1 0,6-6 0 0,0 0 0 0,-7 0-1 0,-5-1-1 0,-7-5 3 0,0-7-1 0,-6 7 0 0,0 5 0 0,-6 1 1 0,0 6 0 0,0 25 4 0,-1 0-4 0,7 0 3 0,0 0-1 0,-6-12 3 0,0-7-2 0,0-6-3 0,-1-6-12 0,1-1-33 0,-13 14-62 0</inkml:trace>
  <inkml:trace contextRef="#ctx0" brushRef="#br0">7483 2178 30 0,'0'-6'15'0,"0"-1"-4"0,0-5 1 0,0 12 4 0,-7 0-7 0,7 6 0 0,-12 13 0 0,-1 12 0 0,1 7 0 0,5 6-2 0,7-7-3 0,7-5-3 0,12-7 1 0,-1-19 0 0,1-6 1 0,6-13 0 0,-12-12 0 0,-1 0 0 0,1-6 0 0,-13-7 1 0,-7 1-2 0,-18 6 1 0,-6 18 0 0,12 13-3 0,7 6-29 0,12 19-51 0,6-25 39 0</inkml:trace>
  <inkml:trace contextRef="#ctx0" brushRef="#br0">7745 2216 135 0,'-12'-13'7'0,"-7"13"-6"0,19 0-21 0,0 0-34 0,0 6 1 0</inkml:trace>
  <inkml:trace contextRef="#ctx0" brushRef="#br0">7827 2184 72 0,'-32'-19'22'0,"26"7"-16"0,12-1 3 0,19-5 13 0,0 18-17 0,19 12-6 0,-19 1 1 0,-12 18 2 0,-7 0-1 0,-12-6 1 0,-19 7 1 0,-7-1 2 0,7-6-3 0,0-13 1 0,19-5 1 0,6-7-2 0,25 0-1 0,13 0 0 0,5-7 0 0,-5 7-1 0,-13 0-12 0,0 0-48 0,-12 0-16 0</inkml:trace>
  <inkml:trace contextRef="#ctx0" brushRef="#br0">8590 1558 67 0,'0'0'0'0,"-31"-6"17"0,18 12-13 0,19-6 1 0,13 0 7 0,12 0 0 0,-6 0-2 0,-12 0-2 0,-13 0-6 0,0 0-24 0,6 0-37 0,0 0 11 0</inkml:trace>
  <inkml:trace contextRef="#ctx0" brushRef="#br0">8865 1496 75 0,'0'-7'5'0,"-12"1"16"0,5 12-19 0,-5 7 3 0,6 18 8 0,-1 1-3 0,20 5-8 0,12-6-1 0,0-18 2 0,0-7-3 0,0-12 3 0,-12-19-1 0,-1-13-1 0,-12 13 1 0,-6-12 0 0,-7 18-1 0,-6 0 1 0,-6 19-3 0,7 6-25 0,11 13-58 0,7-19 55 0</inkml:trace>
  <inkml:trace contextRef="#ctx0" brushRef="#br0">9084 1552 101 0,'-12'-12'24'0,"5"5"-17"0,20 1-11 0,-7 6-9 0,-6 6-22 0,-6 1-33 0</inkml:trace>
  <inkml:trace contextRef="#ctx0" brushRef="#br0">9222 1427 65 0,'0'-19'21'0,"0"13"-3"0,12 6-8 0,-5 12 11 0,-7 26-5 0,0 6-10 0,0-7-4 0,0-12 0 0,0-18 1 0,0-1-9 0,-7 0-95 0,1-6 64 0</inkml:trace>
  <inkml:trace contextRef="#ctx0" brushRef="#br0">8871 2084 78 0,'-25'0'14'0,"7"6"-12"0,5 13 4 0,1 12 17 0,12 1-17 0,12-7-5 0,13 0 1 0,0-19 1 0,6 0-2 0,-6-24 0 0,1-7 1 0,-14-13 6 0,-18-6 0 0,-13 0-3 0,-6 26-4 0,0 18-12 0,6 18-47 0,13 1-11 0</inkml:trace>
  <inkml:trace contextRef="#ctx0" brushRef="#br0">9122 2103 89 0,'-7'-6'22'0,"-18"-13"-20"0,25 19-8 0,0 0-22 0,7 0-17 0,-7 0 19 0</inkml:trace>
  <inkml:trace contextRef="#ctx0" brushRef="#br0">9228 1996 52 0,'-19'-6'16'0,"13"0"-7"0,44 6-8 0,12 0 0 0,6 0 1 0,-31 0 6 0,-25 6 14 0,-13 13-5 0,-12 25-12 0,7 6-4 0,18 0 0 0,6 0-28 0,0-12-72 0</inkml:trace>
  <inkml:trace contextRef="#ctx0" brushRef="#br0">10004 1458 12 0,'0'-6'11'0,"0"0"-4"0,0 6 0 0,0 0 14 0,-6 0-3 0,-1 12-11 0,7 19-5 0,-6 1-1 0,12-1 0 0,1-12 0 0,11-13 1 0,7-6 0 0,0-12 0 0,-6-13-1 0,-13-7 0 0,-18 1 3 0,-13 6 0 0,0 12-6 0,6 20-30 0,13 5-32 0</inkml:trace>
  <inkml:trace contextRef="#ctx0" brushRef="#br0">10173 1464 72 0,'-7'-6'16'0,"-11"-6"0"0,18 12-36 0,0 0-32 0,0 6 35 0</inkml:trace>
  <inkml:trace contextRef="#ctx0" brushRef="#br0">10435 1377 14 0,'0'0'0'0,"0"-38"30"0,-6 32-15 0,-13 0 1 0,-12 18 3 0,0 38-11 0,12 13-6 0,19-7 0 0,25-24-1 0,13-20 1 0,-1-18-1 0,-24-13 2 0,-20 7-2 0,-30 5 1 0,-7 14-5 0,0 24-44 0,26-12-9 0</inkml:trace>
  <inkml:trace contextRef="#ctx0" brushRef="#br0">10041 1971 38 0,'0'0'4'0,"-6"-6"0"0,6 12 8 0,-6 13 10 0,-7 0-5 0,13 0-11 0,0-19-2 0,-6-6 2 0,6 6-5 0,0-7 0 0,6 1-1 0,7-7 1 0,-1 1-1 0,-5-7 0 0,-1 7 1 0,-6 5-1 0,0-5 0 0,-6-1 1 0,6 1 0 0,-7 12 3 0,-5 6-2 0,-1 19-1 0,-5 13-1 0,5-7 1 0,13 7-2 0,6-1 1 0,19-12 0 0,7-12 2 0,-1-20-2 0,-6-24 2 0,-13-6 0 0,-5-7 0 0,-14 0 2 0,-5 13 1 0,-7 12-3 0,7 13-17 0,-13 24-57 0,18-5 23 0</inkml:trace>
  <inkml:trace contextRef="#ctx0" brushRef="#br0">9785 2072 25 0,'-6'-13'22'0,"-1"13"-14"0,26-6-4 0,6 0 9 0,6 6-3 0,-6 0-10 0,-18 0 2 0,-20 0 0 0,-12-7 2 0,-6 7 5 0,25 7-6 0,12-7-17 0,31 6-70 0</inkml:trace>
  <inkml:trace contextRef="#ctx0" brushRef="#br0">10242 2053 68 0,'0'0'0'0,"-19"-19"49"0,13 13-42 0,6 6-6 0,0-6-6 0,0 12-33 0,0 0-35 0</inkml:trace>
  <inkml:trace contextRef="#ctx0" brushRef="#br0">10323 1953 50 0,'-6'-13'19'0,"12"7"-15"0,13 0-3 0,-19 6 14 0,6 0 3 0,-6 0-12 0,6-7-2 0,0 7-2 0,1 0 2 0,-1 7 0 0,6-1-1 0,-5 6-1 0,-7 7 0 0,0 0 3 0,-13 0 1 0,1-13-3 0,5 0-1 0,7-6-1 0,13 13-1 0,-1 12-1 0,-5 0 2 0,-7-6 2 0,-13-7 5 0,-12-12-3 0,6 0-14 0,7-19-124 0</inkml:trace>
  <inkml:trace contextRef="#ctx0" brushRef="#br0">10705 1308 81 0,'0'-6'1'0,"0"-1"1"0,31 7-2 0,0 0 2 0,-18 13 7 0,12 18 0 0,-7 26-7 0,-5 18 3 0,-13 6 7 0,-13 13-2 0,1 19-6 0,-13 18 1 0,6-18-2 0,13-19 0 0,0-38 5 0,-7-25 3 0,-12-18-2 0,-13-7-4 0,-18-18-3 0,6-14-12 0,38 1-68 0,18 7 12 0</inkml:trace>
  <inkml:trace contextRef="#ctx0" brushRef="#br0">10949 1809 124 0,'-32'-32'41'0,"51"32"-38"0,50 0-2 0,18 0-1 0,-30 7 0 0,-32-1-10 0,-25-6-64 0,0-6 10 0</inkml:trace>
  <inkml:trace contextRef="#ctx0" brushRef="#br0">11399 1640 94 0,'0'0'0'0,"-38"-19"37"0,26 44-33 0,18 25-3 0,-6 0 0 0,19-12 1 0,6-20 2 0,6-18 1 0,-12-31 0 0,-6-13 0 0,-20-12-1 0,-11 12-1 0,-8 32-11 0,14 18-80 0,12 0 42 0</inkml:trace>
  <inkml:trace contextRef="#ctx0" brushRef="#br0">11630 1671 140 0,'-6'-13'20'0,"-19"-12"-4"0,38 25-17 0,5 7-13 0,-24-1-33 0,0 6-42 0</inkml:trace>
  <inkml:trace contextRef="#ctx0" brushRef="#br0">11793 1571 132 0,'0'-6'6'0,"-6"-7"12"0,12 63-18 0,7 13 1 0,-20-7-2 0,14-12-31 0,-1-32-62 0</inkml:trace>
  <inkml:trace contextRef="#ctx0" brushRef="#br0">12244 1314 115 0,'-19'-12'10'0,"-12"12"-8"0,-7 6-2 0,0-6 9 0,7 0 3 0,19 6-10 0,12 13-2 0,6 12 2 0,0 7 0 0,0 18 1 0,-6 13-1 0,0 19 1 0,7 18-3 0,-7 0 1 0,-7 1-1 0,-5-13 0 0,-1-13 2 0,-5-18-1 0,11-26 4 0,7-12 0 0,13-12-3 0,37-7-1 0,19 0-8 0,0-18-68 0,-51 12 1 0</inkml:trace>
  <inkml:trace contextRef="#ctx0" brushRef="#br0">12350 1508 35 0,'-13'0'21'0,"-5"-6"-13"0,5 6 4 0,13 0 2 0,0 0-1 0,25 0-4 0,13-6-4 0,-1 6 1 0,-12-7 0 0,-12 1 1 0,-19 6 10 0,-20 0-17 0,-11 6 1 0,12 1 1 0,0-7-3 0,12 0 2 0,13 0-1 0,0 0-1 0,19 0 2 0,6 0-1 0,-12 0-1 0,-7 0 1 0,0 0 0 0,-6 0 0 0,0 0-3 0,0 6-60 0,6-6-17 0</inkml:trace>
  <inkml:trace contextRef="#ctx0" brushRef="#br0">12631 1421 11 0,'0'0'5'0,"0"-7"15"0,13-5 4 0,-13 6-6 0,0-1-12 0,-6 7-1 0,-1 13 3 0,-5 6 3 0,-7 12-2 0,7 13-4 0,5-13-3 0,7-6 0 0,7-12 0 0,5-13 2 0,7-13-2 0,0-6 0 0,-1 7-2 0,8-1 1 0,-14 1-1 0,1 5 0 0,-7 1 2 0,-6-6 1 0,0-7 1 0,-13-19-1 0,1 20 0 0,-1 11-1 0,1 7-2 0,5 7-1 0,-5-1-3 0,-1 0-28 0,20 0-30 0,-1-6 21 0</inkml:trace>
  <inkml:trace contextRef="#ctx0" brushRef="#br0">12894 1489 72 0,'0'0'0'0,"-31"-25"32"0,12 19-14 0,13 0-11 0,6 6-7 0,0 0-16 0,12 6-30 0,1-6-16 0</inkml:trace>
  <inkml:trace contextRef="#ctx0" brushRef="#br0">12988 1389 20 0,'-6'0'17'0,"-7"-6"1"0,7 0-2 0,0 0-2 0,6-1-7 0,12 1-1 0,1 0 2 0,6 6-2 0,-7 6-2 0,7 7-4 0,-13 12 2 0,-6 6-3 0,0 6 4 0,-19-12-3 0,-6 1 1 0,0-8 1 0,13-5 1 0,-1-7-3 0,13 0 3 0,19-6-3 0,12 0 1 0,7 0-1 0,-13-6 1 0,-19 6-1 0,0 0 0 0,-6 0-22 0,0-6-38 0,0 6 16 0</inkml:trace>
  <inkml:trace contextRef="#ctx0" brushRef="#br0">13169 1346 36 0,'0'-13'22'0,"0"7"-12"0,0 6-7 0,7 0 11 0,-1 0 1 0,0 6-6 0,-6 25-4 0,-6 7-2 0,0-7 1 0,6-6-1 0,6-12-2 0,13-1 0 0,6-12 0 0,0-12 0 0,6-7 0 0,-18 6 4 0,-1 13 2 0,-6 7-5 0,-6 24-1 0,0 0 1 0,0-6-1 0,-12-6-18 0,6-6-44 0,6-7 4 0</inkml:trace>
  <inkml:trace contextRef="#ctx0" brushRef="#br0">13526 1452 62 0,'0'0'3'0,"6"-13"11"0,1 7-12 0,5-13 3 0,-12 1 11 0,6-1-7 0,-6 0-5 0,-6 7 0 0,-6-1 1 0,-1 0 0 0,1 13-4 0,-1 0 0 0,-6 13 0 0,7 6 1 0,-1-7-1 0,13 13 0 0,13 0-1 0,12 7-1 0,0-1 1 0,-13-6 0 0,-18 0 1 0,-19-12 2 0,0-7 1 0,6-19 1 0,13-5-4 0,25-20-4 0,18 13-26 0,7 12-37 0,-31 7 26 0</inkml:trace>
  <inkml:trace contextRef="#ctx0" brushRef="#br0">12469 1984 31 0,'0'-6'11'0,"-6"-1"4"0,6 7-12 0,0 0 16 0,-7 19-9 0,-11 50 2 0,11-31-10 0,14-13 0 0,18-13 0 0,6-12 1 0,0-19-2 0,-6-12 2 0,-12-6 3 0,-20 5 0 0,-11 7-4 0,-20 19-4 0,1 18-45 0,18 7-23 0</inkml:trace>
  <inkml:trace contextRef="#ctx0" brushRef="#br0">12788 2009 102 0,'-6'-19'14'0,"-1"13"-39"0,-11 6-34 0,11 0 33 0</inkml:trace>
  <inkml:trace contextRef="#ctx0" brushRef="#br0">12844 1915 2 0,'0'0'4'0,"0"0"24"0,0-6-11 0,6 0-8 0,13-7 1 0,-6 7 2 0,5 6-3 0,1 0-2 0,-6 12-3 0,-7 13-2 0,-6 0-1 0,0-12 0 0,19-7-1 0,12 7 1 0,-6 12-2 0,-19 0 3 0,-12-6 7 0,-25-7-2 0,-7-6-5 0,20 1-20 0,18-7-45 0,0 0 25 0</inkml:trace>
  <inkml:trace contextRef="#ctx0" brushRef="#br0">13101 1878 29 0,'0'-19'26'0,"6"6"-23"0,13 1 6 0,-19 12 15 0,0 12-11 0,0 26-9 0,-7 6-3 0,7-13 0 0,13-12-1 0,6-13 2 0,6-19 0 0,0-5 0 0,-19 11 3 0,0 32-2 0,-6 13-2 0,7-7-1 0,-1-12-11 0,6-6-46 0,-5-13 14 0</inkml:trace>
  <inkml:trace contextRef="#ctx0" brushRef="#br0">13388 1840 52 0,'-18'-6'15'0,"11"6"-7"0,14 0-8 0,18-7 6 0,6 7 6 0,-12 13-5 0,-19 31-3 0,0 6 0 0,-6 0-2 0,6-6-1 0,0-13-2 0,0-18-34 0,0-1-36 0</inkml:trace>
  <inkml:trace contextRef="#ctx0" brushRef="#br0">14289 1277 37 0,'0'-13'10'0,"13"1"7"0,-13 5 1 0,-6 20-3 0,-7 31-7 0,7 0-4 0,25-19-2 0,12-25 16 0,0-25-12 0,-18-13 5 0,-26-6-6 0,-24 25-2 0,5 19-8 0,1 19-40 0,25 31-57 0</inkml:trace>
  <inkml:trace contextRef="#ctx0" brushRef="#br0">14321 1865 47 0,'0'0'0'0,"-13"-25"41"0,7 12-22 0,0 26-3 0,-19 18-1 0,12 13-11 0,13 0-3 0,19-25 0 0,12-19 5 0,7-25 0 0,-20-19 0 0,-11-6 5 0,-32 12-5 0,-7 26-6 0,7 18-31 0,13 13-83 0,12-13 86 0</inkml:trace>
  <inkml:trace contextRef="#ctx0" brushRef="#br0">14777 1333 6 0,'-6'0'16'0,"-6"0"3"0,-1 0 0 0,1 0 8 0,12 0-10 0,6 0-11 0,13-6 6 0,6 6-4 0,-7 0-5 0,1 0-2 0,-13 0-6 0,1-7-36 0</inkml:trace>
  <inkml:trace contextRef="#ctx0" brushRef="#br0">14959 1264 49 0,'0'0'7'0,"-6"-6"8"0,6 6-14 0,0 6 15 0,-13 13-3 0,1 12-9 0,18-6-3 0,6-12 0 0,13-7 1 0,-6-12 4 0,-6-19 1 0,-7-7 3 0,-12 1-5 0,-7 6-6 0,1 19-16 0,-1 12-39 0,7 7 0 0</inkml:trace>
  <inkml:trace contextRef="#ctx0" brushRef="#br0">15103 1264 45 0,'-7'0'22'0,"7"-12"-20"0,0 12-61 0</inkml:trace>
  <inkml:trace contextRef="#ctx0" brushRef="#br0">15222 1214 27 0,'0'-6'15'0,"0"6"-4"0,0-6 14 0,0 12-8 0,-13 13-10 0,7 6-3 0,6 6-3 0,0-6 1 0,12-6 0 0,7-13 0 0,0-6 1 0,-13-19-1 0,0-6 2 0,-6-12-1 0,-12 5 0 0,-7 20-2 0,-6 18-35 0,13 0-38 0,12-6 53 0</inkml:trace>
  <inkml:trace contextRef="#ctx0" brushRef="#br0">15372 1170 8 0,'0'0'9'0,"-7"-6"0"0,1 0 6 0,0-1 4 0,6 7-13 0,0 0-4 0,6 0-1 0,13 0 0 0,0 0 1 0,0 7 5 0,-7-7-2 0,1 0 3 0,-13 0-4 0,0 6 3 0,0 13-1 0,-7 18 0 0,-5 13-3 0,6-6-15 0,-1-6-55 0,7-32 38 0</inkml:trace>
  <inkml:trace contextRef="#ctx0" brushRef="#br0">15647 1220 21 0,'0'-6'10'0,"0"-19"22"0,0 6-9 0,0 13-11 0,-13 37-5 0,-5 26 0 0,5 5-42 0,7-12-39 0</inkml:trace>
  <inkml:trace contextRef="#ctx0" brushRef="#br0">14871 1865 43 0,'0'0'5'0,"6"-19"8"0,-6 13 1 0,7 0 16 0,-20 6-8 0,-12 12-5 0,-6 26-16 0,25-1 0 0,12-5 0 0,19-20 0 0,6-12 2 0,-6-19 4 0,-19-18-1 0,-12-7-3 0,-13 19-8 0,7 25-62 0,6 6-21 0</inkml:trace>
  <inkml:trace contextRef="#ctx0" brushRef="#br0">15034 1840 68 0,'0'-6'24'0,"0"-1"-17"0,6 7-71 0,-6 0 42 0</inkml:trace>
  <inkml:trace contextRef="#ctx0" brushRef="#br0">15215 1821 30 0,'0'-12'27'0,"0"-1"-1"0,-6 1 8 0,6 12-17 0,-19 6-6 0,-6 25-16 0,6 13 8 0,13-6-4 0,19-20 2 0,6-18 10 0,12-12-6 0,-6-13-5 0,-19-19 4 0,-18 13-3 0,-13 18-9 0,6 13-75 0,13 6 17 0</inkml:trace>
  <inkml:trace contextRef="#ctx0" brushRef="#br0">15441 1809 27 0,'0'0'13'0,"0"-13"-10"0,0 7 2 0,6 0 17 0,-6-7-11 0,0 7-7 0,-6-7-2 0,6 1 4 0,-7 6-1 0,1-1-1 0,0 1 0 0,0 6 1 0,-7 0-3 0,0 6 0 0,-5 7 3 0,5 6-3 0,7-7 0 0,6 1 0 0,6-7-3 0,19-6-1 0,0-6 0 0,-6 6 5 0,-6 18 4 0,-13 14 0 0,-7 5-3 0,-5-5-15 0,6-1-51 0,6-19 6 0</inkml:trace>
  <inkml:trace contextRef="#ctx0" brushRef="#br0">15691 1759 13 0,'0'0'1'0,"0"0"7"0,0-13-7 0,0 1 8 0,0-1 5 0,0 7-9 0,0-13 5 0,0 13-5 0,-6 0-2 0,-7 6 1 0,1 0-1 0,5 6 2 0,-12 6 3 0,1 1 0 0,-1 6-12 0,6-7 6 0,7 1 2 0,19-13 2 0,18 0-7 0,0 0 0 0,-18 18 2 0,-7 14 2 0,-6-1-2 0,0-6-29 0,-6-6-49 0</inkml:trace>
  <inkml:trace contextRef="#ctx0" brushRef="#br0">15703 1070 8 0,'0'0'1'0,"0"-12"0"0,13 5-1 0,18 1 7 0,-6 0-1 0,6 6-2 0,1 6 4 0,-14 13 2 0,-5 12-2 0,-13 7-1 0,-6 24-1 0,-1 26 2 0,-5 31-3 0,-1 6-1 0,1 0 3 0,12-12 0 0,0-13-2 0,0-12 0 0,6-19-1 0,-6-13 2 0,0-12 2 0,-12-7 6 0,-13-12 1 0,-7-6-4 0,-11-13-5 0,-1-6-51 0,25-6-60 0</inkml:trace>
  <inkml:trace contextRef="#ctx0" brushRef="#br0">7977 3392 94 0,'-19'-6'20'0,"6"6"-15"0,26 0 4 0,25 0 3 0,18 0-4 0,6-6-1 0,-5 0-5 0,-13 6-7 0,-26-7-28 0,-11 20-47 0,-14-13 52 0</inkml:trace>
  <inkml:trace contextRef="#ctx0" brushRef="#br0">7989 3511 113 0,'-18'0'15'0,"24"7"-12"0,63-7-2 0,31-19 0 0,-13 12 3 0,-43 1 4 0,-44 6-6 0,-19 6-35 0,1-6-54 0</inkml:trace>
  <inkml:trace contextRef="#ctx0" brushRef="#br0">8765 3111 75 0,'-6'0'5'0,"0"0"-3"0,-7 0 0 0,-24 6 6 0,-7 0 5 0,0 7-5 0,25-7-6 0,13 0-1 0,6 0 3 0,0 1 6 0,6-1 2 0,-6 0-4 0,6 7 0 0,1 6-4 0,-1 12-2 0,0 6 0 0,-6 26-4 0,0 6 1 0,0 12 1 0,-6 7 0 0,0 6 1 0,-1-7-1 0,1-5 0 0,6-1 1 0,-6-12 0 0,0-13-2 0,6-6 2 0,0-18 1 0,6-32-3 0,0 31 1 0,7-12 1 0,12-19 1 0,6 0-3 0,13-7 1 0,-7 1 1 0,-12 6-2 0,-12 0 2 0,-13 0-5 0,0-6-27 0,-6-7-32 0,6 13 7 0</inkml:trace>
  <inkml:trace contextRef="#ctx0" brushRef="#br0">9034 3361 49 0,'-6'-12'10'0,"6"5"-8"0,12 1 4 0,-12 0 11 0,0 6 0 0,0 0-9 0,-6 0-5 0,6 0 0 0,0 0-2 0,0 6 2 0,-6 0 3 0,0 1-6 0,6-1 4 0,-7-6-3 0,7 0 0 0,0 6 0 0,0-6 1 0,0 0-1 0,0-6 3 0,0 6-2 0,-6 0-3 0,6 6 3 0,0-6-3 0,0 0 1 0,-6 0 1 0,6-6-2 0,0 6-78 0</inkml:trace>
  <inkml:trace contextRef="#ctx0" brushRef="#br0">9003 3342 36 0,'0'-6'15'0,"0"0"-7"0,12-7 16 0,-5 7-2 0,-14 6 0 0,1 25-17 0,0 6-5 0,0 7 2 0,18-7-1 0,7-6 0 0,25-19 1 0,-13-12 1 0,-6-13 1 0,-19-12 3 0,-18-6-1 0,-20 5 1 0,-11 13-2 0,5 7-5 0,13 24-33 0,19 14-31 0,6-14 14 0</inkml:trace>
  <inkml:trace contextRef="#ctx0" brushRef="#br0">9391 3349 117 0,'-13'-26'8'0,"-6"20"-6"0,19 0-4 0,7 6-51 0,-7 0-8 0</inkml:trace>
  <inkml:trace contextRef="#ctx0" brushRef="#br0">9597 3261 30 0,'-6'-13'16'0,"0"13"-11"0,12-12-1 0,0 12 8 0,-6-6 12 0,0 6-2 0,0-7 2 0,0 7-11 0,0 0-7 0,6 13 0 0,-6 6-2 0,0-1 0 0,-12 7 0 0,12 7-1 0,0-7-2 0,12 0 0 0,7-13-2 0,0-12 3 0,0 0-1 0,-1-18 1 0,1-7-2 0,-12 6 1 0,-7 19 0 0,6 31 2 0,-6 7-3 0,0-7-2 0,0-25 2 0,6 19-11 0,7-6-63 0,-13-13-11 0</inkml:trace>
  <inkml:trace contextRef="#ctx0" brushRef="#br0">9897 3323 80 0,'-6'-12'11'0,"6"-7"2"0,25 7-1 0,7-1-3 0,-1 13-1 0,-12 19-2 0,-13 0-3 0,-6 12 0 0,-13 0-1 0,1-6 1 0,-1-6 0 0,1-6-2 0,6-13 0 0,6 6 1 0,25-6-1 0,6 0-1 0,-6 0 1 0,0 0-1 0,-19 0 0 0,7 0-21 0,-13 12-48 0,6-12 19 0</inkml:trace>
  <inkml:trace contextRef="#ctx0" brushRef="#br0">10254 3311 53 0,'0'0'6'0,"0"-13"1"0,13 7 6 0,-1 6 3 0,-12 0 2 0,0 13-5 0,-6 5-8 0,6-5-2 0,0 0-2 0,12-1 1 0,13-6-1 0,-12 7 4 0,6-7 4 0,-13 13-3 0,0-7 0 0,-18-5-4 0,-1-1-9 0,-6 0-33 0,-6-6-23 0,19 0 30 0</inkml:trace>
  <inkml:trace contextRef="#ctx0" brushRef="#br0">10235 3305 45 0,'13'-32'18'0,"18"1"-4"0,38 6-3 0,-7 13 1 0,-18 5-4 0,-31 7-11 0,-13 7-48 0,0-7 16 0</inkml:trace>
  <inkml:trace contextRef="#ctx0" brushRef="#br0">9190 3881 53 0,'-6'0'9'0,"0"-13"6"0,6 1 3 0,0 12 1 0,-6 0-12 0,-7 18-3 0,1 20-3 0,-1 6-1 0,7-7 1 0,6-5 0 0,12-7 0 0,7-13 1 0,12-6 0 0,-12-12 0 0,0-6 3 0,0-20 0 0,-7 1 2 0,-12-7 0 0,-12 1-1 0,-13 12-3 0,-7 19-8 0,1 12-46 0,12 6-52 0</inkml:trace>
  <inkml:trace contextRef="#ctx0" brushRef="#br0">9422 3887 122 0,'-13'-19'5'0,"1"19"-4"0,18 0-8 0,-6 0-31 0,6 13-37 0</inkml:trace>
  <inkml:trace contextRef="#ctx0" brushRef="#br0">9678 3843 50 0,'0'-13'11'0,"0"7"6"0,0 19 2 0,0 31-11 0,0 12-6 0,7-6-2 0,-1-6-18 0,-6-13-42 0,0-25 35 0</inkml:trace>
  <inkml:trace contextRef="#ctx0" brushRef="#br0">9991 3843 120 0,'-12'-13'20'0,"6"7"-17"0,6 19 2 0,-19 31 2 0,-6 6 1 0,18-7-7 0,20-11-1 0,12-26 2 0,6-6-1 0,-6-25 1 0,-12 0 2 0,-26 12 4 0,-12 7-3 0,0 12-7 0,-6 13-38 0,12 6-79 0</inkml:trace>
  <inkml:trace contextRef="#ctx0" brushRef="#br0">10229 3837 45 0,'0'0'18'0,"0"-7"11"0,-6 14 14 0,0 12-38 0,6-1-3 0,0-5-1 0,6-1 0 0,0-5 0 0,0 5-1 0,19 7 2 0,-6-7 1 0,0 7 6 0,-13 0 1 0,-6-7-3 0,-19 1-1 0,-12-7-6 0,12-6-43 0,1-6-68 0</inkml:trace>
  <inkml:trace contextRef="#ctx0" brushRef="#br0">10204 3849 63 0,'0'0'0'0,"0"-19"25"0,38 7-22 0,37-1-2 0,12 7-21 0,-37 6-46 0</inkml:trace>
  <inkml:trace contextRef="#ctx0" brushRef="#br0">11505 3317 59 0,'-12'0'13'0,"-19"-6"2"0,18 6 3 0,13 0-6 0,0 0-1 0,6 0-2 0,32 0-3 0,6-6-4 0,-7 6 0 0,-12 0 4 0,-19 0-2 0,1 0-42 0,11 0-27 0,-18 0 30 0</inkml:trace>
  <inkml:trace contextRef="#ctx0" brushRef="#br0">11856 3242 18 0,'0'0'4'0,"6"-6"5"0,6 0 4 0,-5-1 4 0,-7 14 0 0,0 5-9 0,-13 7-6 0,7 12-1 0,0-12 1 0,12 6-2 0,6 0 2 0,13-6-1 0,-6-13-1 0,-6-6 2 0,6 0 1 0,6-25-2 0,-19 0 1 0,6 0-1 0,-12 6 0 0,0-6 1 0,-18 0-1 0,-7 6 1 0,6 13-3 0,0 6-23 0,6 6-28 0,7 1 27 0</inkml:trace>
  <inkml:trace contextRef="#ctx0" brushRef="#br0">12150 3242 59 0,'0'-6'15'0,"0"0"9"0,0 6-16 0,12 0-8 0,-6 0-18 0,1 6-34 0,-1 0 18 0</inkml:trace>
  <inkml:trace contextRef="#ctx0" brushRef="#br0">12419 3154 21 0,'0'-12'13'0,"0"-1"-4"0,6 1-2 0,0-1 8 0,-6 7 6 0,0 6-10 0,0 13-7 0,0 18 0 0,0 7-1 0,7 12-2 0,-1-7-1 0,0-18 0 0,-6-12 1 0,0-1 0 0,0-5 0 0,-6-7-1 0,6 0-6 0,-6 0-18 0,6-7-48 0</inkml:trace>
  <inkml:trace contextRef="#ctx0" brushRef="#br0">11793 3787 33 0,'-6'-13'26'0,"0"7"-19"0,-1 12-1 0,1 13 0 0,-13 12 0 0,13 13-4 0,0-6 1 0,12-13-4 0,13-13 3 0,6-6 0 0,0-18 1 0,0-13 1 0,-6-6 4 0,-19-7 2 0,-19 7-3 0,-6 12-3 0,6 13-6 0,0-1-35 0,7 14-45 0</inkml:trace>
  <inkml:trace contextRef="#ctx0" brushRef="#br0">12037 3812 108 0,'-25'-25'12'0,"6"25"-11"0,19-7-4 0,7 7-36 0,-1 0-33 0</inkml:trace>
  <inkml:trace contextRef="#ctx0" brushRef="#br0">12156 3699 79 0,'-25'-12'29'0,"19"12"-25"0,24 0-5 0,20 0 1 0,6 6 1 0,6-6 0 0,-19 0 2 0,-12 0 1 0,-13 0 5 0,-6 0-2 0,0 0-4 0,-6 31-1 0,-7 25-1 0,1 13-1 0,6-12 0 0,6-26 1 0,0-12-17 0,6-13-59 0,0-6 30 0</inkml:trace>
  <inkml:trace contextRef="#ctx0" brushRef="#br0">13520 3123 7 0,'0'-6'9'0,"0"0"0"0,0 6 2 0,0-7 2 0,0 7-1 0,0 0-4 0,-38 38 13 0,20 0-14 0,11-1-6 0,1 1 0 0,12-13 0 0,13-13 0 0,6-12 0 0,6-12 1 0,-12-20 2 0,-6-5 0 0,-13-7 1 0,-13 13-4 0,1 12-2 0,-7 13-14 0,0 24-16 0,0 7-18 0,13-25 30 0</inkml:trace>
  <inkml:trace contextRef="#ctx0" brushRef="#br0">13676 3173 37 0,'-6'-25'55'0,"6"13"-48"0,-6 5-8 0,-1 7-25 0,14 25-42 0</inkml:trace>
  <inkml:trace contextRef="#ctx0" brushRef="#br0">13895 3073 31 0,'0'-25'11'0,"0"0"-1"0,0 19-1 0,0 12 6 0,-12 38-3 0,-7 12-10 0,6-6 0 0,13-6-3 0,19-25 3 0,6-7 1 0,-6-18 0 0,-6-13 1 0,-13 1 2 0,-26 5-3 0,1 13-6 0,7 13-26 0,11-1-23 0,7 1 24 0</inkml:trace>
  <inkml:trace contextRef="#ctx0" brushRef="#br0">14064 3161 26 0,'19'-32'19'0,"0"14"-5"0,-13 5 6 0,-12 13-10 0,-1 38-6 0,1-1-3 0,12-5-1 0,13-14 1 0,0-18 3 0,0-12 5 0,-13-26 2 0,-6-6-5 0,-13 1-1 0,-5 30-4 0,-1 7-22 0,0 18-25 0,19 1-15 0</inkml:trace>
  <inkml:trace contextRef="#ctx0" brushRef="#br0">14314 3023 51 0,'0'0'0'0,"0"-13"30"0,19 7-27 0,19 0 5 0,12 6 9 0,0 0-7 0,-13 0 0 0,-24 0 4 0,-13 0-1 0,0 0-10 0,-6 19-2 0,-13 12-1 0,0 13-2 0,0 18 2 0,7-5-1 0,6-20 0 0,-1-18 2 0,7-19-1 0,0 0-13 0,0-19-60 0,0 19 12 0</inkml:trace>
  <inkml:trace contextRef="#ctx0" brushRef="#br0">13464 3799 21 0,'-13'-6'10'0,"-6"0"1"0,7 6 14 0,12 0-14 0,19 0-9 0,18-7-2 0,1 7 5 0,-20 0-1 0,-11 0 0 0,-7 0-8 0,-7 0-43 0</inkml:trace>
  <inkml:trace contextRef="#ctx0" brushRef="#br0">13745 3705 10 0,'0'0'5'0,"0"-6"18"0,0 6 1 0,0-6-4 0,0 12-14 0,-12 13-2 0,5 12-3 0,1 0-1 0,0 1 1 0,12-20 0 0,19 7-1 0,19-6 0 0,-19-13 2 0,-19-13 2 0,7-12 2 0,-13-13-1 0,0 1-1 0,-13-1 0 0,-6 20-1 0,-6 11-3 0,-6 7-11 0,0 13-35 0,25 6-16 0</inkml:trace>
  <inkml:trace contextRef="#ctx0" brushRef="#br0">13977 3724 119 0,'-7'-19'15'0,"7"13"-8"0,0 6-6 0,0 0-12 0,7 6-62 0,-7-6 26 0</inkml:trace>
  <inkml:trace contextRef="#ctx0" brushRef="#br0">14095 3618 29 0,'0'-7'15'0,"0"1"-4"0,-6 6 13 0,6-6-5 0,0 6-13 0,13 0-5 0,-1 0-1 0,7 0 4 0,-7 0 4 0,1 6-2 0,-7 7-4 0,-12 5 0 0,0 1-1 0,-19 0 0 0,12-13 1 0,7 1-3 0,12-7 0 0,19 12-2 0,7 13 1 0,-20-6 3 0,-12-7 4 0,-6-5 7 0,-26-1-2 0,-11 0-2 0,5 7-6 0,19-13-22 0,13 0-58 0,6 6 34 0</inkml:trace>
  <inkml:trace contextRef="#ctx0" brushRef="#br0">14321 3636 78 0,'0'-12'11'0,"12"-7"12"0,1 25-1 0,-1 26-4 0,-12 5-11 0,0 1-5 0,-6-13-3 0,0-6-46 0,6-13-47 0</inkml:trace>
  <inkml:trace contextRef="#ctx0" brushRef="#br0">14477 3643 34 0,'6'0'17'0,"1"0"8"0,-7 25-2 0,0 6-15 0,12 0-6 0,13-24 1 0,6-7 3 0,-6-25 11 0,-18-7 3 0,-20 7-8 0,-6 6-9 0,-6 13-23 0,13 6-84 0,12 0 70 0</inkml:trace>
  <inkml:trace contextRef="#ctx0" brushRef="#br0">14690 2823 67 0,'-6'-7'24'0,"-20"-11"3"0,45 18-24 0,44 0-4 0,-19 0 4 0,-1 12 8 0,-11 1 4 0,-20-7-4 0,-6 19-4 0,1 6-6 0,-7 19 2 0,0 13-4 0,-7 12 4 0,-5 32-3 0,6 18-1 0,-1-6-4 0,7-19 4 0,-6-6 1 0,0-19 1 0,6-13 0 0,0-12-1 0,6-6-1 0,-6-12 2 0,-6-14 3 0,-19 1 9 0,-31 0-2 0,-1 0 3 0,1-13-3 0,25-6-7 0,24 0-25 0,20-6-162 0</inkml:trace>
  <inkml:trace contextRef="#ctx0" brushRef="#br0">7232 3417 5 0,'0'-6'16'0,"-6"0"-7"0,6 0 0 0,0-7 7 0,6 7-2 0,-6 6-1 0,0 0 6 0,0 19-12 0,7 18-3 0,-7 7 1 0,0 6-3 0,0 6 0 0,-7-6 0 0,7 1 0 0,-6-26-1 0,19 6 0 0,-7-25 0 0,0 0 0 0,7-12 0 0,-1-13 1 0,7-6-1 0,6 0 1 0,0-12-2 0,-6-13-1 0,6 12 2 0,-7 7 0 0,-11 25-1 0,-1 6 0 0,6 25-2 0,7 18 2 0,0 1-1 0,6-19 2 0,0-12-2 0,-6-7 2 0,-7-25 1 0,-5-18-2 0,-1-20 1 0,-12-12 1 0,-1 19-1 0,1 32-1 0,6 18-3 0,0 6-33 0,6 19-54 0</inkml:trace>
  <inkml:trace contextRef="#ctx0" brushRef="#br0">7645 3211 61 0,'-6'-25'4'0,"6"6"-1"0,6 0 13 0,0 13 5 0,7 0-13 0,18 12-5 0,7 13-3 0,-7 0 1 0,-25 6 0 0,-6-7 3 0,-6 14 2 0,-13-1-2 0,1 0 0 0,-1-12-1 0,12-6-3 0,14-13 1 0,12 0 2 0,18-13-3 0,7 0 0 0,-13 13 0 0,-12 0 0 0,-7 0-28 0,-12 19-71 0</inkml:trace>
  <inkml:trace contextRef="#ctx0" brushRef="#br0">7608 3830 28 0,'-13'-18'20'0,"13"5"-5"0,0 13-2 0,6 0-4 0,13 38 0 0,-6-7-7 0,-13-6 0 0,0-12 2 0,-13-1-2 0,13-12 1 0,-6-12-2 0,6-7 0 0,6 0-1 0,7-6 1 0,-1 6 0 0,13 0-1 0,-6 19-1 0,-7 25 3 0,-5 1-1 0,-7-1 0 0,0-7-1 0,0 1-21 0,6-6-67 0</inkml:trace>
  <inkml:trace contextRef="#ctx0" brushRef="#br0">7764 3906 18 0,'0'0'2'0,"13"-7"10"0,-1-5-2 0,7-1-5 0,0-5-3 0,-7 5-1 0,-12 0 8 0,-6 7-1 0,-7 6-3 0,1 0 1 0,-1 13-1 0,1 12-3 0,12 6-1 0,6-12 0 0,13-7-1 0,12-12-16 0,7 0-28 0,-32 0 22 0</inkml:trace>
  <inkml:trace contextRef="#ctx0" brushRef="#br0">7945 3830 19 0,'0'0'8'0,"-6"0"-3"0,6-6 0 0,0 6 9 0,0 13 1 0,0-1-10 0,0 13 0 0,0-6-4 0,-6 0 1 0,6-7-1 0,0-5 0 0,0-7 3 0,6-13-3 0,7-6-1 0,6-6 1 0,-1 7 0 0,1 11-1 0,-6 14 1 0,-1 11-1 0,1 1 0 0,-1-6 1 0,1-20 1 0,-1-11-1 0,-6-14 0 0,1 7 0 0,-7 6 0 0,-13 13 0 0,1 19 0 0,5 5-2 0,20-5-6 0,18-7-36 0,-12-6 2 0</inkml:trace>
  <inkml:trace contextRef="#ctx0" brushRef="#br0">3072 4037 30 0,'-6'0'20'0,"-13"0"-6"0,13-6 27 0,18 0-29 0,19-1-6 0,7 1-1 0,-7 0-3 0,7 6 1 0,-7 0-3 0,-12 6-81 0</inkml:trace>
  <inkml:trace contextRef="#ctx0" brushRef="#br0">3041 4200 88 0,'0'-6'5'0,"0"-1"-5"0,31 1 1 0,19-7 9 0,6 1-5 0,-6 6-4 0,-18 6-85 0</inkml:trace>
  <inkml:trace contextRef="#ctx0" brushRef="#br0">3666 3774 11 0,'0'0'9'0,"-6"-6"28"0,-13 6-26 0,-12 6-1 0,-13 13-4 0,-6-7-1 0,19 1-2 0,18-7 1 0,13 0-2 0,0 7 0 0,7 6 2 0,-7 0-1 0,0 6-1 0,0 12 2 0,-7 7 0 0,7 19 2 0,0-1-5 0,-6 13 2 0,-7 7 0 0,7-1 1 0,0 7-2 0,6-1 0 0,-6-12-1 0,6-6 0 0,0 0 1 0,-7-6-1 0,1-20 0 0,6-11 1 0,6 5-1 0,1-12 1 0,5-6 1 0,1-6-1 0,12-13 1 0,6 0-1 0,7 0-1 0,-7 6 0 0,0 0-1 0,-18-6 1 0,-13 6 1 0,-7-6 0 0,-5-12-3 0,12 6-103 0</inkml:trace>
  <inkml:trace contextRef="#ctx0" brushRef="#br0">3748 4056 1 0,'0'0'22'0,"0"-6"12"0,-7-1-15 0,7 7-11 0,-12 7-3 0,-1 5 2 0,-6 19 7 0,1 7-7 0,5 6-2 0,7 0-2 0,12-7 1 0,7-12 0 0,12-6 1 0,-7-13-1 0,8-6-3 0,-14 0 1 0,7-6-1 0,-7-13-1 0,-5-6 2 0,5 6-1 0,-12-6 1 0,-6 0-1 0,0 6 1 0,-1-6-1 0,7 13 0 0,-6-7 0 0,-6 7 0 0,-7 5 0 0,0-5 0 0,0 12-1 0,7 6-2 0,12 13-134 0</inkml:trace>
  <inkml:trace contextRef="#ctx0" brushRef="#br0">4042 4175 100 0,'0'0'0'0,"-7"-19"18"0,1 13-8 0,-6-1 7 0,5 1-12 0,7 6-4 0,7 0-1 0,18 6-121 0</inkml:trace>
  <inkml:trace contextRef="#ctx0" brushRef="#br0">4236 4087 1 0,'0'0'0'0,"-7"-19"33"0,14-6 17 0,5 13-24 0,7-1-17 0,-7 20-5 0,7 5 3 0,-13 13-1 0,1 6-1 0,-26 7 2 0,-6-1-2 0,0-11-2 0,12-8 0 0,7-5 0 0,31-7 3 0,25-6-3 0,-6 0-2 0,0-6 0 0,-19 6 0 0,-13 6-6 0,-12 19-114 0</inkml:trace>
  <inkml:trace contextRef="#ctx0" brushRef="#br0">3535 4763 2 0,'0'0'2'0,"-6"-6"51"0,6 6-21 0,6 0-8 0,13 6-13 0,6 0-2 0,6-12 0 0,-19 6-5 0,-12-6-1 0,0 6-1 0,0 0-57 0,0 6-2 0</inkml:trace>
  <inkml:trace contextRef="#ctx0" brushRef="#br0">3841 4707 44 0,'0'0'0'0,"7"-6"29"0,-14-1-15 0,-11 14 3 0,-7 11-2 0,18 7-5 0,1 13-6 0,12-7-3 0,19-12 1 0,0 0 0 0,0-19 0 0,-12-7 0 0,6-18 1 0,-7-12-2 0,-6 6 1 0,-12-7 0 0,-19 7 0 0,0 18-2 0,0 13-2 0,6 25-99 0</inkml:trace>
  <inkml:trace contextRef="#ctx0" brushRef="#br0">4179 4688 108 0,'0'-6'5'0,"6"-13"2"0,-6 6 12 0,-6 13-17 0,6 7-1 0,0 18-2 0,13-6-121 0</inkml:trace>
  <inkml:trace contextRef="#ctx0" brushRef="#br0">4311 4657 47 0,'0'0'15'0,"-7"12"14"0,1 38 9 0,6 7-27 0,6-14-6 0,32-18-46 0,-38-25-21 0</inkml:trace>
  <inkml:trace contextRef="#ctx0" brushRef="#br0">4648 3818 10 0,'0'-6'14'0,"7"-1"-7"0,5-5 33 0,7 12-25 0,12-6-8 0,-6 18-2 0,-25 13-2 0,0 13 5 0,0 6-2 0,-6 31-1 0,0 44 2 0,0 0-4 0,-1 56 1 0,7-25 1 0,7-12-1 0,-1-7-3 0,-6-31 1 0,-19-56 4 0,-25-25 1 0,-6-13-2 0,0 0-2 0,13-12-20 0,30 6-78 0</inkml:trace>
  <inkml:trace contextRef="#ctx0" brushRef="#br0">4917 4594 131 0,'0'-12'2'0,"0"-1"1"0,44-6 4 0,6 19-4 0,7 0 1 0,5 7-108 0</inkml:trace>
  <inkml:trace contextRef="#ctx0" brushRef="#br0">5506 4425 109 0,'-25'-31'11'0,"12"31"-7"0,0 37 0 0,1 13 0 0,6 1 0 0,18-1-1 0,13-25 1 0,7-13 0 0,5-18-1 0,-6-25 0 0,-18-1 1 0,-13-18 0 0,-25-6-2 0,-6 18 0 0,-1 32-3 0,7 31-43 0,25-19-22 0</inkml:trace>
  <inkml:trace contextRef="#ctx0" brushRef="#br0">5787 4544 140 0,'0'-12'2'0,"-12"-1"2"0,18 0-3 0,-6 13-2 0,0 13-98 0</inkml:trace>
  <inkml:trace contextRef="#ctx0" brushRef="#br0">5994 4469 138 0,'0'0'0'0,"-25"-13"5"0,25 51 2 0,-7 12 0 0,7-6-5 0,7 6-100 0</inkml:trace>
  <inkml:trace contextRef="#ctx0" brushRef="#br0">6263 4187 50 0,'18'-12'27'0,"-18"12"-24"0,-12-7 21 0,-32 7-11 0,-12-6-4 0,18 6-3 0,19 13-5 0,19-1 2 0,19 7-1 0,-6 12-1 0,-7 7 0 0,-12 18-1 0,-1 13 2 0,1 19-1 0,0-1-2 0,6 13 2 0,-6-6-2 0,6-6 0 0,-7-7 2 0,7-6-1 0,-12-6 0 0,6-6 0 0,-1-26 1 0,1-11 0 0,12-14 0 0,19 7 0 0,13-7-1 0,12 1 1 0,-19-7 1 0,-18-6 0 0,-19 0-107 0</inkml:trace>
  <inkml:trace contextRef="#ctx0" brushRef="#br0">6369 4444 13 0,'0'0'0'0,"-19"-6"70"0,38 6-31 0,31 0-35 0,-19 6-2 0,-25 0 1 0,-6 13-115 0</inkml:trace>
  <inkml:trace contextRef="#ctx0" brushRef="#br0">6694 4431 8 0,'13'-12'48'0,"-7"-1"-9"0,-6 1-21 0,-13 18-11 0,-5 19-4 0,11 0-1 0,7 13 0 0,19-1 0 0,13-5-1 0,-7-14 2 0,0-18 0 0,0-25 1 0,-7-19 0 0,-24-6-1 0,-19 13-2 0,-6 24 0 0,0 32-6 0,18 0-104 0</inkml:trace>
  <inkml:trace contextRef="#ctx0" brushRef="#br0">6938 4494 92 0,'0'-19'15'0,"-6"7"-1"0,18 5-9 0,-12 1-18 0,0 12-77 0</inkml:trace>
  <inkml:trace contextRef="#ctx0" brushRef="#br0">7076 4425 3 0,'0'-12'8'0,"12"-1"31"0,1-6 4 0,6 13-20 0,-1 6-16 0,1 0-5 0,-6 19-2 0,-1 6 1 0,-6 6 0 0,-12 0 2 0,-6-18 0 0,-1-1-1 0,13 1-1 0,6 6-2 0,13 6 1 0,-13 6 1 0,-6-18-1 0,-18-1 3 0,-20-12 0 0,7-6-1 0,12 6-4 0,19 0-121 0</inkml:trace>
  <inkml:trace contextRef="#ctx0" brushRef="#br0">7332 4525 5 0,'0'0'38'0,"0"13"-2"0,7 6-19 0,5 6-11 0,1-7-1 0,-13 1 4 0,-13 0 0 0,-6-7-6 0,1 1-3 0,5-7-113 0</inkml:trace>
  <inkml:trace contextRef="#ctx0" brushRef="#br0">7332 4525 21 0,'7'-31'46'0,"30"6"-33"0,13 12-8 0,-12 20-61 0</inkml:trace>
  <inkml:trace contextRef="#ctx0" brushRef="#br0">7633 4438 2 0,'6'-7'24'0,"6"1"6"0,-12 0-6 0,0 12-9 0,-6 0 0 0,6 1-5 0,-6 5-3 0,6 1-3 0,-19 12 1 0,7 6-2 0,5-12 1 0,7 0-1 0,32-19 1 0,-1 0-3 0,-12 12 0 0,-19 13 3 0,-13 0 0 0,1 6-3 0,-13 13-21 0,12-25-76 0</inkml:trace>
  <inkml:trace contextRef="#ctx0" brushRef="#br0">6456 4988 19 0,'0'0'12'0,"7"-18"40"0,-7 11-21 0,-7 7-22 0,-11 25-7 0,5 13-1 0,7-7-1 0,18-6 1 0,13-12 2 0,1-26 2 0,5-24-2 0,-25-13 1 0,-18 12-2 0,-26 19-1 0,7 26-10 0,18 5-88 0</inkml:trace>
  <inkml:trace contextRef="#ctx0" brushRef="#br0">6657 5013 99 0,'0'-18'28'0,"6"5"-27"0,13 7 0 0,-13 6-88 0</inkml:trace>
  <inkml:trace contextRef="#ctx0" brushRef="#br0">6901 4938 32 0,'0'0'0'0,"0"-12"18"0,0-1 13 0,6 7 2 0,-6 6-19 0,0 0-8 0,6 0-1 0,-12 19-2 0,0 6-2 0,-7 0 2 0,7-6-2 0,6 6 0 0,19-13 1 0,6-5-3 0,6-7 2 0,-12 0-1 0,-13 12 1 0,-12 13 0 0,0 0 1 0,-13 0-2 0,6 6-7 0,7-18-89 0</inkml:trace>
  <inkml:trace contextRef="#ctx0" brushRef="#br0">7245 5026 12 0,'0'-19'37'0,"0"7"-6"0,-6-1-21 0,-1 1-3 0,7 5 1 0,-12 1 1 0,-1-6-3 0,7 12-4 0,-7 0-1 0,1 12 1 0,-7-6-1 0,0 13 2 0,7 0-1 0,12 0 0 0,31-13 1 0,0 0-1 0,-12 7-2 0,-12 18 0 0,-7 0 2 0,-13-6 0 0,7 0-1 0,-1 7-55 0,7-26-1 0</inkml:trace>
  <inkml:trace contextRef="#ctx0" brushRef="#br0">7376 5045 60 0,'0'-6'8'0,"13"24"-8"0,-1 20 6 0,-6-13 10 0,1-6-7 0,-32-13-3 0,-7-6-89 0</inkml:trace>
  <inkml:trace contextRef="#ctx0" brushRef="#br0">7407 5020 96 0,'0'-7'5'0,"38"-5"-4"0,18 6 1 0,-24-1-68 0</inkml:trace>
  <inkml:trace contextRef="#ctx0" brushRef="#br0">7952 4287 139 0,'0'0'0'0,"0"-37"3"0,50 43-2 0,-6 13-2 0,-38 12 2 0,0 26-2 0,-6 49-1 0,0 44 0 0,0 19 1 0,0-6-1 0,-6-57 2 0,-25-37 3 0,-45-38 10 0,-11-12-6 0,6 0-5 0,49 19-42 0,32-26-31 0</inkml:trace>
  <inkml:trace contextRef="#ctx0" brushRef="#br0">8340 4826 109 0,'0'-38'30'0,"25"38"-30"0,50 6 1 0,-19 7-1 0,-25 12-22 0,-31 0-89 0</inkml:trace>
  <inkml:trace contextRef="#ctx0" brushRef="#br0">8377 4926 24 0,'-37'12'58'0,"30"-5"-28"0,57-7-18 0,69 6-9 0,-25 6-83 0</inkml:trace>
  <inkml:trace contextRef="#ctx0" brushRef="#br0">9140 4613 80 0,'7'-13'14'0,"-26"-5"-10"0,-12 11-2 0,-19 1 0 0,-7 0 2 0,32 6-1 0,19 6-1 0,0 25-1 0,6 19-1 0,-6 19-1 0,-13 19 2 0,0 6 3 0,0 0-2 0,-12 18 0 0,6 1-2 0,6-7 2 0,-6-18-2 0,0-13-1 0,19-25 3 0,0-12 3 0,31-7 0 0,18-12-3 0,26-7 1 0,-12-5-1 0,-14-7-52 0,-30-7-6 0</inkml:trace>
  <inkml:trace contextRef="#ctx0" brushRef="#br0">9378 4782 7 0,'0'-13'34'0,"-12"7"27"0,-13 12-47 0,0 32-11 0,12-1 0 0,38 1 1 0,13-19 1 0,-1-25-1 0,-12-26 0 0,-31-12-1 0,-19 13-1 0,-6 25-58 0,24 6 2 0</inkml:trace>
  <inkml:trace contextRef="#ctx0" brushRef="#br0">9566 4832 116 0,'-13'-13'6'0,"1"7"-6"0,18 6-85 0</inkml:trace>
  <inkml:trace contextRef="#ctx0" brushRef="#br0">9710 4776 82 0,'0'-19'6'0,"19"0"-2"0,12 7 20 0,-6 5-17 0,0 14-6 0,-13 18-1 0,-5 0 2 0,-26-7 3 0,-6 1-1 0,6 12-3 0,7-5 0 0,12 5-1 0,-7-19 2 0,7-5 2 0,13-14 1 0,18 7-4 0,13 0 0 0,-7 25-3 0,-18-12-100 0</inkml:trace>
  <inkml:trace contextRef="#ctx0" brushRef="#br0">9998 4769 36 0,'0'-18'41'0,"18"11"-33"0,1 1-2 0,-6 0 5 0,5 12-8 0,1 19-1 0,-6 13 0 0,-7-7-1 0,-19-6 5 0,-24-12 3 0,12 5-6 0,25 7-2 0,19 13 0 0,12-1 0 0,-25-18-1 0,-25-13 6 0,-24-6-3 0,-1-6-5 0,31 6-80 0</inkml:trace>
  <inkml:trace contextRef="#ctx0" brushRef="#br0">10160 4876 127 0,'0'-6'2'0,"44"49"-1"0,6 1-1 0,-44-13 1 0,-12-6 4 0,-44-12-109 0</inkml:trace>
  <inkml:trace contextRef="#ctx0" brushRef="#br0">10273 4863 34 0,'31'-19'36'0,"32"1"-22"0,-1 5-9 0,-49 13-66 0</inkml:trace>
  <inkml:trace contextRef="#ctx0" brushRef="#br0">9097 5339 58 0,'0'0'0'0,"-19"-13"21"0,0 1 16 0,19 6-14 0,19-1-16 0,18 7-1 0,-5 7 0 0,-20-7 4 0,-12 0-2 0,0-7-18 0,0 7-120 0</inkml:trace>
  <inkml:trace contextRef="#ctx0" brushRef="#br0">9447 5301 64 0,'0'-12'29'0,"0"-1"5"0,-6 13-15 0,-19 25-14 0,-7 32-4 0,26-13 0 0,6-13 0 0,25-12 1 0,13-19 3 0,-7-32 0 0,-18-18-2 0,-20-12-1 0,-11 37-8 0,-8 25-114 0</inkml:trace>
  <inkml:trace contextRef="#ctx0" brushRef="#br0">9578 5351 129 0,'0'-12'9'0,"0"12"-5"0,7 0-23 0,-7 0-85 0</inkml:trace>
  <inkml:trace contextRef="#ctx0" brushRef="#br0">9785 5351 133 0,'0'0'3'0,"-19"13"4"0,7 25 4 0,-7 5-8 0,0-11-2 0,13-1-43 0,6-31-44 0</inkml:trace>
  <inkml:trace contextRef="#ctx0" brushRef="#br0">9941 5420 57 0,'0'0'13'0,"-12"0"14"0,5 0 0 0,7 19-17 0,32 0-8 0,-1 12-1 0,-25 1 2 0,-18-1 8 0,-19-12-5 0,-7-1-5 0,19-11-63 0,19-7 9 0</inkml:trace>
  <inkml:trace contextRef="#ctx0" brushRef="#br0">9916 5420 132 0,'13'-31'12'0,"43"19"-11"0,50 12-36 0,-93 0-30 0</inkml:trace>
  <inkml:trace contextRef="#ctx0" brushRef="#br0">10592 4669 161 0,'-13'-56'5'0,"38"43"-6"0,57 20 1 0,-32 18 0 0,-13 12-2 0,-18 7 1 0,-25 0 1 0,-7 37-2 0,-24 51 1 0,-7 30-2 0,-25 14-1 0,-6-7 6 0,19-38-1 0,-1-43 1 0,-30-38 4 0,-38-25-101 0</inkml:trace>
  <inkml:trace contextRef="#ctx0" brushRef="#br0">2696 6009 11 0,'13'-7'34'0,"-7"1"-13"0,-12 12-4 0,-7 26-5 0,13-7-1 0,7-13 1 0,18-5 7 0,50-39-11 0,19-12-3 0,0 7-2 0,-32 18-6 0,-49 19-101 0</inkml:trace>
  <inkml:trace contextRef="#ctx0" brushRef="#br0">2452 7749 61 0,'-6'-6'9'0,"0"-1"3"0,12 7 0 0,13 13 10 0,-7 6-6 0,1 12-4 0,-7-6-4 0,7 0-3 0,-1-12 2 0,13-26 3 0,38-37-8 0,112-82-17 0,-19 14-123 0</inkml:trace>
  <inkml:trace contextRef="#ctx0" brushRef="#br0">3785 6278 23 0,'0'0'0'0,"6"-13"36"0,1 1-16 0,-7-1-2 0,0 7-1 0,0 0-4 0,0 6-7 0,0 0-1 0,6 12 2 0,-6 1 1 0,0 12-5 0,0 0 0 0,0 6-2 0,6 7 1 0,-6-13 0 0,6 0-1 0,-6-13 0 0,0-12 3 0,7-12 1 0,18-13-2 0,-7 0-3 0,-5 6 4 0,-1 13-2 0,7 12-3 0,12 13 1 0,1 0 1 0,-1-13-1 0,-12-12 5 0,-7-19 10 0,-12-19-10 0,-6 0-1 0,0 13-1 0,6 18-13 0,25 19-90 0,-19 7 40 0</inkml:trace>
  <inkml:trace contextRef="#ctx0" brushRef="#br0">4261 5896 82 0,'0'-31'27'0,"-7"6"23"0,1 31-27 0,-6 19-15 0,5 6-5 0,7 1-1 0,7 5-7 0,-14 7-140 0</inkml:trace>
  <inkml:trace contextRef="#ctx0" brushRef="#br0">4217 6603 109 0,'-13'-12'9'0,"1"18"14"0,-1 19-12 0,7 19-8 0,12-19-2 0,13 0 1 0,0-19 1 0,6-18 1 0,0-20 0 0,-13-5-1 0,-12-1-2 0,-25 20 0 0,-6 5-1 0,0 19-2 0,18 19 1 0,7 0-2 0,25 7 4 0,25-26-2 0,6-12-2 0,0-26 4 0,0-11 2 0,-25-1-3 0,-13-6 2 0,-12 12 2 0,0 32 4 0,-12 25-9 0,-1 37 2 0,7 7-3 0,6 12-17 0,19-19-61 0,-19-50 33 0</inkml:trace>
  <inkml:trace contextRef="#ctx0" brushRef="#br0">4630 6653 43 0,'0'0'0'0,"0"-31"60"0,-13 12-26 0,-12 19-17 0,-12 19-12 0,5 19-3 0,26-7-2 0,12-6 0 0,19-19 1 0,13-24-2 0,-1-33-1 0,-5-30-3 0,-14 12 6 0,-18 50 16 0,-18 44-10 0,-1 32-4 0,13 12-3 0,12 0-16 0,6-26-132 0</inkml:trace>
  <inkml:trace contextRef="#ctx0" brushRef="#br0">5118 6459 159 0,'0'-6'6'0,"12"0"-8"0,51 6 4 0,18 0-7 0,-12 6-110 0</inkml:trace>
  <inkml:trace contextRef="#ctx0" brushRef="#br0">6112 6209 101 0,'0'-31'25'0,"0"31"3"0,-31 56-9 0,-13 25-12 0,7-12-3 0,-13-12 2 0,0-26-3 0,18-19 1 0,20-43 4 0,12-19-7 0,31 25 1 0,13 25-5 0,19 38 0 0,-7 12 0 0,-6-7 0 0,-25-5-36 0,-19-19-80 0</inkml:trace>
  <inkml:trace contextRef="#ctx0" brushRef="#br0">6406 6059 79 0,'0'-13'12'0,"-6"-18"1"0,19 18 11 0,12 26-6 0,6 37-5 0,13 19-9 0,-13 12-2 0,-18-24 0 0,-32-26 6 0,-44-12 0 0,13-32-1 0,44-24-2 0,43-1-5 0,32 13-11 0,13 13-66 0,-70 12 17 0</inkml:trace>
  <inkml:trace contextRef="#ctx0" brushRef="#br0">6807 5996 112 0,'12'-25'17'0,"-5"19"11"0,-7 43-7 0,-13 39-17 0,7-1 0 0,0-25-2 0,6-19 1 0,25-25 3 0,31-12-4 0,32 0-3 0,-38 0 2 0,-32 18-23 0,-5 7-82 0,-13-19 58 0</inkml:trace>
  <inkml:trace contextRef="#ctx0" brushRef="#br0">6482 6528 100 0,'-38'0'25'0,"38"0"-3"0,69-6-4 0,93 0-9 0,45-1-4 0,-32 14-3 0,-69-7 1 0,-62 0-2 0,-37 0-76 0,-7 0 12 0</inkml:trace>
  <inkml:trace contextRef="#ctx0" brushRef="#br0">6544 6929 70 0,'0'-13'12'0,"-25"-24"10"0,25 5 6 0,13 1-1 0,5 25-17 0,26 37-3 0,6 26-6 0,-31 18 1 0,-19-6-2 0,-38-19 4 0,-18-32 0 0,25-24 3 0,18-38-4 0,38-12 1 0,25 25-6 0,25 18-39 0,-37 19-72 0</inkml:trace>
  <inkml:trace contextRef="#ctx0" brushRef="#br0">6838 6860 82 0,'0'0'0'0,"6"-31"30"0,1 18 2 0,-1 13-19 0,-6 13-5 0,6 18 0 0,-12 13-6 0,6 0-1 0,-6-1-1 0,6-18 0 0,0-12 2 0,0-19 6 0,25-26-6 0,0 20-1 0,0 12-3 0,6 25 1 0,-6-13 1 0,6-12 2 0,-12-37 7 0,-13-13 1 0,-12-13-5 0,-6 44-13 0,18 32-75 0,-6-7 4 0</inkml:trace>
  <inkml:trace contextRef="#ctx0" brushRef="#br0">7163 6910 129 0,'0'0'0'0,"7"13"42"0,-1 37-24 0,0 12-12 0,-6-5-4 0,-19-1-70 0,-6-37-36 0</inkml:trace>
  <inkml:trace contextRef="#ctx0" brushRef="#br0">4079 7749 15 0,'-6'-13'30'0,"6"-5"-1"0,0-8 1 0,6 14 1 0,-6 18-16 0,6 32-2 0,-12 31-10 0,6 0-1 0,-6-13 0 0,0-25 0 0,6-18 0 0,0-20 4 0,18-30-6 0,7 18 0 0,7 13-2 0,5 31 0 0,-6 12 0 0,-24-12 1 0,-26 0 6 0,-25-12 2 0,-6-13-3 0,31-13-2 0,13 13-3 0,25 0-27 0,12 13-92 0</inkml:trace>
  <inkml:trace contextRef="#ctx0" brushRef="#br0">4379 7405 89 0,'-6'-19'7'0,"0"0"32"0,6 19-20 0,-6 63-11 0,6 5-4 0,12-24 1 0,-12-31 11 0,0-26 1 0,-12-31-14 0,5-18 0 0,7 18-3 0,7 50-43 0,11 19-107 0</inkml:trace>
  <inkml:trace contextRef="#ctx0" brushRef="#br0">4567 7962 82 0,'0'0'0'0,"-25"-7"29"0,6 45-16 0,7 12-4 0,24-12-7 0,26-20-1 0,-7-36 6 0,-6-20-1 0,-25-25-4 0,-31 13-1 0,-13 38-2 0,7 24 0 0,18 26-2 0,38-7 0 0,37-18 2 0,13-20-1 0,-1-24 0 0,-30-31 2 0,-13-7 3 0,-25 31 5 0,0 38-1 0,0 44-9 0,0 25-2 0,0 25-38 0,6-25-61 0</inkml:trace>
  <inkml:trace contextRef="#ctx0" brushRef="#br0">5043 8018 57 0,'-13'-13'23'0,"-18"7"13"0,-19 25-26 0,25 19-10 0,18-7-2 0,26-12 0 0,19-38 0 0,-13-25 6 0,-6-44-3 0,-7-5 26 0,-12 111-24 0,-6 51-5 0,0 6 2 0,6-6-33 0,12-31-71 0</inkml:trace>
  <inkml:trace contextRef="#ctx0" brushRef="#br0">5374 7943 94 0,'-19'-13'31'0,"19"13"-2"0,38 0-17 0,31-6-8 0,0 6-2 0,-44 0-8 0,-44 0-124 0</inkml:trace>
  <inkml:trace contextRef="#ctx0" brushRef="#br0">6375 7667 108 0,'0'-18'9'0,"0"11"15"0,0 51-2 0,-25 25-18 0,-6-6 0 0,-25-7 0 0,-7-18-2 0,32-32 2 0,18-37-2 0,19-1-2 0,26 20-1 0,24 18 0 0,19 25 1 0,-6 13-1 0,-32 0-5 0,-24-7-49 0,-13-5-56 0</inkml:trace>
  <inkml:trace contextRef="#ctx0" brushRef="#br0">6650 7836 91 0,'-6'0'25'0,"6"0"12"0,-6 7-19 0,6-7-14 0,6 0-16 0,0 0-114 0</inkml:trace>
  <inkml:trace contextRef="#ctx0" brushRef="#br0">6832 7555 49 0,'0'0'0'0,"0"-25"27"0,0 6 9 0,6 0-13 0,19 32-11 0,19 31-6 0,6 31-6 0,-19 6-1 0,-24-18 2 0,-45-20 4 0,-18-24 3 0,18-31-1 0,32-32-3 0,25 6-3 0,37 7-17 0,19 18-116 0</inkml:trace>
  <inkml:trace contextRef="#ctx0" brushRef="#br0">7170 7492 109 0,'0'-12'1'0,"6"-20"12"0,13 20 17 0,-19 12-23 0,0 37-1 0,-7 32-2 0,1 0-3 0,-6-6 1 0,5-32 0 0,14-12 0 0,-7-13 1 0,18-6 0 0,26-6-1 0,6-7-1 0,0 13-1 0,-12 0-2 0,-13 0 2 0,-6 0-13 0,-7 7-67 0,-6 5 5 0</inkml:trace>
  <inkml:trace contextRef="#ctx0" brushRef="#br0">6838 8005 102 0,'-6'0'4'0,"-13"-6"10"0,50-6 6 0,76-7-12 0,62-6 2 0,-13 12-5 0,-50 13-6 0,-49 0 3 0,-45 0-25 0,-18 25-96 0</inkml:trace>
  <inkml:trace contextRef="#ctx0" brushRef="#br0">6863 8200 98 0,'-6'-19'5'0,"18"0"22"0,13 19-9 0,13 31-17 0,-7 26 3 0,-24 5-4 0,-14-5 0 0,-30-14 3 0,5-24 2 0,7-25 3 0,13-32-4 0,18 7 1 0,19 6-5 0,25 0-4 0,13 12-88 0,-44 13 16 0</inkml:trace>
  <inkml:trace contextRef="#ctx0" brushRef="#br0">7201 8156 105 0,'0'0'0'0,"-6"-50"14"0,12 37 16 0,-6 26-25 0,0 37-4 0,-6 12-1 0,6-18 3 0,-7-19-4 0,14-25 4 0,24-12-6 0,7 18 3 0,-20 25-4 0,-18 0 1 0,-18-18 7 0,-26-7 9 0,6-25-7 0,26 1-1 0,18 24-163 0</inkml:trace>
  <inkml:trace contextRef="#ctx0" brushRef="#br0">7401 8156 106 0,'0'0'0'0,"0"-32"35"0,0 39-20 0,0 24-11 0,-6 0 0 0,0-12 1 0,6-19 1 0,0-12-30 0,0-1-99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801 1151 9 0,'0'0'3'0,"-6"-6"7"0,-1-6-7 0,7-1-4 0,7 7 1 0,5 0 2 0,-6 6 3 0,26-7 1 0,18 1 2 0,0 0 1 0,12 0 0 0,7 6 1 0,6 0-2 0,0 0-1 0,38 0 0 0,-32 0-2 0,-6 0-1 0,-6 6-1 0,-6 6-2 0,-7 1-1 0,0 6 2 0,-12-13 0 0,6 0 0 0,0-6 8 0,-6 6-5 0,-13-6-2 0,-6 0-1 0,-18-6-1 0,-1 6-5 0,-12 25-51 0,6-18 12 0</inkml:trace>
  <inkml:trace contextRef="#ctx0" brushRef="#br0">2940 1095 76 0,'-18'-19'10'0,"11"1"-3"0,39 5-6 0,12 7-2 0,18 0 2 0,1-7 1 0,12 1 1 0,0-1 3 0,12 13-4 0,7 6-1 0,6-6-1 0,0 0 1 0,1 0-2 0,5 0 1 0,6 7 2 0,7-7-2 0,6 6 0 0,7-6 0 0,-7 0 0 0,6 6-1 0,-5-6 1 0,-8 0 0 0,1 6 0 0,-19 7 0 0,0-7 0 0,-6 7 1 0,-6-1 0 0,-1 1 0 0,-5-1 0 0,-13-6 0 0,-19-6 8 0,-13-6-2 0,-6 6-5 0,-12 0-7 0,0 6-43 0,-13 1-15 0</inkml:trace>
  <inkml:trace contextRef="#ctx0" brushRef="#br0">6525 1095 18 0,'-6'0'13'0,"-50"-25"23"0,37 13-28 0,6-1-2 0,13 13-2 0,0-6 1 0,19 6 5 0,19-6-4 0,18-1-2 0,19 7-2 0,19 0-1 0,6 7-1 0,-6-7-2 0,-6 6 1 0,-1-6 1 0,1 6 0 0,-1 0 0 0,7 1 0 0,-13-1 0 0,7 6 0 0,12 1 1 0,-6-1-2 0,6 1 1 0,0-7-1 0,0 0 2 0,-12-6 0 0,-19 0 0 0,-25-6 10 0,-26 0 5 0,-11 0-6 0,-7-7-5 0,-7 7-3 0,1 6-8 0,0-6-51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11649 4844 5 0,'0'-6'2'0,"-6"0"19"0,0 0-4 0,-13 12-5 0,6 13-4 0,1 18-6 0,12 20-1 0,6-20 0 0,13-12 0 0,18-12 2 0,1-26 0 0,-7-12 0 0,-12-19 0 0,-19-6 1 0,-25 13-1 0,-12 18 1 0,5 6-3 0,13 13-3 0,7 32-24 0,12-7-32 0</inkml:trace>
  <inkml:trace contextRef="#ctx0" brushRef="#br0">11674 4819 2 0,'0'0'1'0,"0"-25"5"0,7 7-5 0,-7 5 4 0,0-6 12 0,0-6 10 0,0 19-22 0,-7 44-1 0,1 43 5 0,0 19-2 0,6-31-2 0,-7-31 1 0,7-26-1 0,0-12 4 0,0-38-7 0,0 7-1 0,0 19 0 0,0-1-1 0,0 7-1 0,0-7 1 0,0 7-6 0,19 6-83 0</inkml:trace>
  <inkml:trace contextRef="#ctx0" brushRef="#br0">11662 5026 64 0,'0'0'0'0,"-7"13"8"0,20 55 4 0,0 39-6 0,-7-13 6 0,-12-13-1 0,-7-25-6 0,7-18-4 0,6-32-7 0,6-18-75 0</inkml:trace>
  <inkml:trace contextRef="#ctx0" brushRef="#br0">12544 4801 53 0,'-13'-13'2'0,"-5"-6"7"0,5 19-8 0,1 38 0 0,-1 18 2 0,26 1 0 0,24-32-1 0,7-32 5 0,-7-36-1 0,-18-26 1 0,-19 12-2 0,-25 32-5 0,6 25-46 0,13 7 6 0</inkml:trace>
  <inkml:trace contextRef="#ctx0" brushRef="#br0">12550 5032 64 0,'0'7'2'0,"6"43"2"0,26 37 3 0,-20-12 3 0,-24-12 2 0,-1-13-9 0,7-12-1 0,6-13-35 0,0-25-13 0</inkml:trace>
  <inkml:trace contextRef="#ctx0" brushRef="#br0">12538 5139 66 0,'-7'0'5'0,"-30"31"-4"0,12 19 0 0,-13-19 3 0,19-24 13 0,26-32-11 0,37-32-7 0,6 32 0 0,-13 31-1 0,7 19 2 0,0 1-4 0,-13-14-66 0</inkml:trace>
  <inkml:trace contextRef="#ctx0" brushRef="#br0">13445 4782 41 0,'0'0'0'0,"-19"31"1"0,25 13 1 0,26-13 2 0,18-37 4 0,-13-38 0 0,-18-12 4 0,-32-7-4 0,-18 45-6 0,-6 30-10 0,18 7-55 0</inkml:trace>
  <inkml:trace contextRef="#ctx0" brushRef="#br0">13507 5157 57 0,'-6'44'9'0,"12"38"2"0,-6-39-6 0,-12-24 5 0,6-13-8 0,6-6-51 0,-7-6 15 0</inkml:trace>
  <inkml:trace contextRef="#ctx0" brushRef="#br0">13482 5139 61 0,'-25'6'13'0,"7"50"-4"0,-1 1-7 0,6-32 2 0,7-32 6 0,44-43-11 0,18-6-4 0,-12 50 3 0,-7 24 2 0,1 8 0 0,-13-14-75 0</inkml:trace>
  <inkml:trace contextRef="#ctx0" brushRef="#br0">12306 4444 73 0,'0'-6'7'0,"13"-19"-1"0,24-32-4 0,-6-12 0 0,-6-12 1 0,-18 6-1 0,-1 6 0 0,-12 6 0 0,-13 45 0 0,6 30-2 0,-12 51 1 0,-6 24 4 0,19 7-2 0,18-25-1 0,25-25 1 0,13-13-12 0,0-12-75 0</inkml:trace>
  <inkml:trace contextRef="#ctx0" brushRef="#br0">12656 4281 31 0,'0'0'1'0,"-12"-31"6"0,12 6-6 0,-6 6 0 0,-7 7 1 0,1 18 0 0,-13 13 2 0,0 6 0 0,6 6-1 0,6 0-2 0,7-6-1 0,6-6 2 0,6-13-1 0,13-6 0 0,6-12-2 0,-6-1 1 0,0-12 1 0,-7 0-1 0,7 0 0 0,-7 19 1 0,1 6-1 0,-7 6 2 0,1 7-1 0,-1 12-1 0,6-13-8 0,1 1-13 0,6-26 7 0,-1-6 13 0,-11-6 1 0,-1 7 2 0,-6 11 9 0,6 14-7 0,0 5-1 0,13 1-2 0,6-13 0 0,0-13 0 0,-6-12 0 0,-7 0 0 0,-12 19 5 0,0 18-3 0,-12 38 0 0,-1 13-1 0,-5 0 0 0,-1 5-1 0,0 1-4 0,13-31-52 0</inkml:trace>
  <inkml:trace contextRef="#ctx0" brushRef="#br0">12944 4325 50 0,'0'0'0'0,"7"-19"-1"0,24 0 1 0,-6 1-1 0,-19-1 9 0,-6 0-3 0,0 13-1 0,-6 6-2 0,-13 12-2 0,7 13 2 0,-1 7-1 0,13-7 0 0,19-13 2 0,12-24 0 0,13-13-2 0,-13 12-1 0,7 32-1 0,-26 18 0 0,-6-18 2 0,7-25 4 0,12-32-2 0,0-12-4 0,-12 38-5 0,5 24-21 0,-11-5-17 0</inkml:trace>
  <inkml:trace contextRef="#ctx0" brushRef="#br0">1489 2547 39 0,'-31'-6'7'0,"-7"0"-4"0,32 6 7 0,6 0 5 0,12-6-9 0,38-1-2 0,26 1-2 0,24 0 0 0,31-1 3 0,13 1-1 0,19 6-1 0,-13 0 1 0,-13 0 0 0,-30 0-2 0,-20 6 10 0,-30-6-5 0,-39 7-2 0,-18-7 2 0,0-7-6 0,13 14-12 0,12-1-91 0</inkml:trace>
  <inkml:trace contextRef="#ctx0" brushRef="#br0">3341 2635 29 0,'-69'-13'11'0,"19"13"-2"0,25-6 13 0,19-6-1 0,50-1-16 0,49-6-2 0,51 1 1 0,19 5 0 0,0 7-3 0,5 6 1 0,-11 0 0 0,-19 6 0 0,-13-6-3 0,-13 6 3 0,-12 1 2 0,-18-7-3 0,-7 6 0 0,-13-6 1 0,-5 0 0 0,-14 0 3 0,-5-6 5 0,-26 6 2 0,-12-7-1 0,7 1-8 0,-1 6-8 0,7 0-115 0</inkml:trace>
  <inkml:trace contextRef="#ctx0" brushRef="#br0">10836 2441 7 0,'-6'-6'18'0,"-7"-7"14"0,19 7-25 0,26-7-4 0,-1 7 0 0,0 6 1 0,1-6-1 0,-7 6-1 0,6 0 0 0,-6 6 0 0,-6 7-1 0,-1 5 1 0,-11 1-1 0,5 19 0 0,-12 6 0 0,13 6 0 0,-1 6-1 0,-6 13 0 0,-6 12 0 0,0 1 1 0,13 5-2 0,-7-12 2 0,0 13 0 0,-6 6 0 0,0-19 0 0,-6 6-1 0,6-12 0 0,6-6 0 0,1-1 1 0,-7-5-1 0,0-14 2 0,-7-17-2 0,7-1 1 0,-6 0 0 0,6-19 1 0,-6 0 0 0,-7 0 2 0,-5-6-4 0,-7 7 1 0,-13-7 1 0,1 6-1 0,12-6-1 0,6 6 0 0,13-6 1 0,6 6-1 0,0-6 1 0,0 0-1 0,0 7 0 0,0-7-30 0,0 0-32 0</inkml:trace>
  <inkml:trace contextRef="#ctx0" brushRef="#br0">11612 2547 0 0,'0'0'0'0,"0"-12"5"0,0 6 6 0,0-1-4 0,0 7-4 0,-13 0-1 0,1 13-1 0,-13 6 2 0,6-7-3 0,13 7 0 0,6-7 1 0,18 1 0 0,7-1-1 0,7 7 1 0,-7-6-1 0,-19 5 0 0,0-5 3 0,-12 6 3 0,-19-7-3 0,0-5-1 0,19-7 1 0,6-13-3 0,18-12 0 0,20 0-1 0,0 0-2 0,-7 6 0 0,0 13 2 0,-18 18 0 0,-1 20 2 0,1-7-1 0,-7-6 1 0,0-1-1 0,-6-11-43 0</inkml:trace>
  <inkml:trace contextRef="#ctx0" brushRef="#br0">11774 2510 14 0,'0'0'0'0,"-6"-25"6"0,19 25-9 0,-1 0-14 0</inkml:trace>
  <inkml:trace contextRef="#ctx0" brushRef="#br0">12012 2572 6 0,'0'0'0'0,"6"-6"8"0,7 0-5 0,-1 0 2 0,-12-7 9 0,-6 1-3 0,0 5-6 0,-7 1-2 0,7 0-1 0,-6-1 0 0,5 7-1 0,1 7-1 0,-6 5 1 0,-7 7 1 0,0 0 0 0,6 0-1 0,13-13 2 0,7-6 4 0,18-6-6 0,0 18-2 0,0 44 0 0,-13 13 0 0,-5-19 2 0,-26-18 3 0,-12-20 0 0,12-12-3 0,13-6-62 0</inkml:trace>
  <inkml:trace contextRef="#ctx0" brushRef="#br0">12156 2566 15 0,'0'-6'3'0,"6"18"-1"0,7 13-1 0,-7 0 2 0,-6-12 6 0,0-7-1 0,0-12 0 0,0-19-4 0,0-6-3 0,13-1 0 0,-1 14-1 0,1 11 0 0,5 1 0 0,1 12 0 0,0 7 0 0,-7-1 0 0,1-5 1 0,-7 5-1 0,-6-6 0 0,6-6 2 0,7-6 0 0,12-13 0 0,0-6-1 0,0 6 0 0,-6 13-3 0,-13 0 2 0,7 18-1 0,-7-5 1 0,0 12 0 0,19-7 1 0,6-12-1 0,1-12 1 0,-7-1-1 0,-13 13-1 0,7 13 0 0,12 5 1 0,7 1-1 0,-7-19 3 0,-18-25 0 0,-7 0 0 0,-31 0-2 0,-7 19 0 0,1 12-1 0,6 0 1 0,19 0-1 0,18-6 1 0,20-12 0 0,18-13 0 0,0 12-1 0,-19 13-1 0,0 25 1 0,-18 7 1 0,-7-7 0 0,0-13-1 0,-6-5-57 0</inkml:trace>
  <inkml:trace contextRef="#ctx0" brushRef="#br0">13119 2385 29 0,'0'0'3'0,"-18"-19"11"0,-7 13-12 0,-7 6-2 0,-5 18 3 0,-7 20 1 0,32-7-2 0,30-6 3 0,20-31-1 0,18-32-5 0,-18-24-4 0,-13-32 2 0,-19 13 12 0,-12 49 11 0,-7 51-19 0,-6 37-1 0,26 26 0 0,11-13-47 0,-18-57 17 0</inkml:trace>
  <inkml:trace contextRef="#ctx0" brushRef="#br0">13345 2466 41 0,'6'31'16'0,"-6"38"-5"0,-19-13-6 0,-6-18 0 0,0-26-58 0</inkml:trace>
  <inkml:trace contextRef="#ctx0" brushRef="#br0">13883 1996 58 0,'-13'-18'2'0,"-6"11"3"0,-6 76-4 0,19 38-1 0,25-1 3 0,6-18-35 0,-25-82 3 0</inkml:trace>
  <inkml:trace contextRef="#ctx0" brushRef="#br0">13639 2309 37 0,'-13'-25'22'0,"19"0"-18"0,57-12-5 0,18 18 0 0,1 13 0 0,-1 18-1 0,-43 1-48 0</inkml:trace>
  <inkml:trace contextRef="#ctx0" brushRef="#br0">14127 2247 17 0,'-7'-13'8'0,"1"-18"5"0,12 6-11 0,-12 6-1 0,-19 7 1 0,-6 12 4 0,6 6-4 0,6 19-1 0,0 0 0 0,13 6-1 0,6-12 1 0,6-13 3 0,7 1-1 0,12-26-1 0,0 0-1 0,-13 0-1 0,1 13 0 0,-1 0 0 0,1 0 1 0,-1 6-2 0,-5 6 1 0,5 6 0 0,-12 1 0 0,13-1 0 0,-1-5 1 0,13-1 0 0,7-19-1 0,-1 1 2 0,0-13-1 0,-12 0 0 0,-7 6 3 0,1 13-5 0,-7 12-2 0,-6 13 3 0,6 0 0 0,-6-13 1 0,0 0 3 0,19-25 2 0,0-12-3 0,0 18-4 0,0 20-1 0,12 18 3 0,13 0 0 0,-13-25-57 0</inkml:trace>
  <inkml:trace contextRef="#ctx0" brushRef="#br0">14590 1802 19 0,'0'0'0'0,"-7"-18"22"0,7 18-25 0,7 18 2 0,-1 33 8 0,-6 17 5 0,0 14-7 0,6-7-3 0,0-31 2 0,1-26 1 0,5-18 5 0,26-18-5 0,-13 18-5 0,-19 12-1 0,-6 7-5 0,6-13-55 0</inkml:trace>
  <inkml:trace contextRef="#ctx0" brushRef="#br0">14790 2103 64 0,'0'-6'2'0,"-25"-7"10"0,25 19-63 0</inkml:trace>
  <inkml:trace contextRef="#ctx0" brushRef="#br0">11943 3092 4 0,'0'0'0'0,"0"0"19"0,0 0-17 0,7 0 7 0,18 0 8 0,37-13-7 0,32-18-7 0,31 0-1 0,19-7 0 0,0-6 2 0,-19 13 3 0,-50 6 2 0,-44 25-3 0,-24 0-3 0,-1 0-2 0,0 13 0 0,0-1-85 0</inkml:trace>
  <inkml:trace contextRef="#ctx0" brushRef="#br0">13870 2647 0 0,'0'0'4'0,"-6"7"4"0,0-1 4 0,-7 0 3 0,7-6-6 0,0 0-5 0,12 0 6 0,19 0 0 0,31-19-8 0,38 1 1 0,31-14-2 0,19 1-2 0,-6 0 5 0,-1 6-3 0,-18-7 1 0,-25 20 2 0,-50-1 4 0,-25 13 6 0,-19-6 2 0,-7 0-13 0,-11 6-3 0,-20 12-90 0</inkml:trace>
  <inkml:trace contextRef="#ctx0" brushRef="#br0">11662 3217 55 0,'0'0'0'0,"-50"0"13"0,12 6-6 0,26 1 2 0,12-7 6 0,56-32-5 0,75-18-3 0,44 0-2 0,19 6-4 0,-18 7 2 0,-32 5 2 0,-51 14-1 0,-36 11-3 0,-45 1 4 0,-12 6 0 0,-12 0-4 0,5 19-7 0,20-7-87 0</inkml:trace>
  <inkml:trace contextRef="#ctx0" brushRef="#br0">13651 2685 18 0,'0'0'0'0,"-50"6"21"0,19 7-9 0,18-1 7 0,13-12-2 0,38-18-7 0,68-20-3 0,82-12-4 0,25 0 0 0,-13 12 3 0,-56 13 1 0,-32 13-1 0,-30-7 1 0,-38 6-2 0,-32 13 0 0,-31 0-2 0,-37 13-4 0,-75 18 3 0,5 1-4 0,-5 5-3 0,0 1 6 0,12-1 1 0,31-6-3 0,44-12 0 0,38-12 2 0,69-20-1 0,68-25 0 0,38-12 0 0,-19 13 5 0,-31 6-3 0,-56 12-1 0,-45 12-1 0,-11 14-56 0,-7-1-7 0</inkml:trace>
  <inkml:trace contextRef="#ctx0" brushRef="#br0">13388 3317 2 0,'0'0'0'0,"0"-12"40"0,7-1-18 0,-7 7-19 0,6-7 10 0,13 1-7 0,-7 6-2 0,7 6 1 0,-13 0-2 0,7 6-1 0,-1 0-1 0,7 7 0 0,-6-1 0 0,-7 1 0 0,6 5 1 0,-12-5-1 0,7 0 0 0,-7-1 0 0,0 1-1 0,-7-1 1 0,-5 1 0 0,-1-7 1 0,-12 0-1 0,7-6-1 0,5 0 1 0,1 0 0 0,-1 0 0 0,-6-6-1 0,7 0 1 0,-1-7 0 0,7 7-1 0,0-7 0 0,6 1 0 0,0-1 1 0,6 1-1 0,6-1 0 0,1-6 0 0,6 1-1 0,6 5 1 0,0-6 0 0,0 1 0 0,0 5 0 0,0 1 0 0,0 5 0 0,-6-5 0 0,-1 12 0 0,-5-6 0 0,-7 6-13 0,0 6-55 0,-6-6 40 0</inkml:trace>
  <inkml:trace contextRef="#ctx0" brushRef="#br0">13708 2998 14 0,'0'-6'13'0,"0"-7"-4"0,6 1 7 0,13-1-1 0,-19 19 4 0,-7 19-6 0,1 7-7 0,0-13-3 0,6-1 0 0,-6-5 2 0,6-13-4 0,0-6 3 0,0-1-3 0,0 1-1 0,0-13 3 0,0 13-4 0,6-7 1 0,0 1-1 0,0-7 2 0,1 7-1 0,-7-1 2 0,0 1-4 0,0 5 3 0,0 7-1 0,0 0 0 0,0 25-2 0,0 13 4 0,-7-7-4 0,1-6 2 0,0-18 1 0,0-7 2 0,-1-19 0 0,7-19-1 0,0 1-3 0,7 24 1 0,-1 7-2 0,0 12-34 0,-6 0-38 0</inkml:trace>
  <inkml:trace contextRef="#ctx0" brushRef="#br0">14014 2885 36 0,'0'-25'25'0,"0"6"-6"0,6 7-14 0,-18 31 2 0,-44 43 6 0,-13 45-8 0,19 37-5 0,37-32 2 0,57-36 2 0,31-39 0 0,0-31-2 0,-12-18-12 0,-26-13-92 0</inkml:trace>
  <inkml:trace contextRef="#ctx0" brushRef="#br0">14083 3092 34 0,'-6'0'8'0,"-7"-13"7"0,38 1-5 0,13-7 5 0,-1 7-1 0,1 5-8 0,-13 20-2 0,-19 12-2 0,-6 6 2 0,-31 7-3 0,6 6-1 0,0-13 0 0,12-6 0 0,7-6 0 0,12-13 2 0,13-6 0 0,25-19-1 0,6 0 1 0,6 1-13 0,-6 5-92 0</inkml:trace>
  <inkml:trace contextRef="#ctx0" brushRef="#br0">14327 2841 86 0,'-6'-12'10'0,"-1"18"1"0,20 26-9 0,-7 5 0 0,7-6-13 0,-7-6-77 0</inkml:trace>
  <inkml:trace contextRef="#ctx0" brushRef="#br0">14440 2754 58 0,'0'-6'1'0,"6"-13"11"0,31 0 4 0,-12 13 6 0,-6 0-10 0,12 37-8 0,1 38-1 0,-14 37 1 0,-11 13-4 0,-32 6 0 0,-25-31-16 0,-13-38-82 0</inkml:trace>
  <inkml:trace contextRef="#ctx0" brushRef="#br0">13119 3530 51 0,'0'-19'11'0,"0"13"-1"0,7 31 5 0,5 31-6 0,7 13-3 0,0-12-3 0,6-7-1 0,-6-7-2 0,-7-18 1 0,1-12 0 0,5-7 0 0,14-6-1 0,11-12 0 0,20-13 0 0,25-7-3 0,30-11 2 0,45-1-1 0,25 0 1 0,12-12 0 0,-25 6 5 0,-25-1 1 0,-18 8-3 0,-45 11-1 0,-12 7 0 0,-43 7-1 0,-14-7 1 0,-5-7 2 0,-13 1-2 0,0 0 0 0,-6-13-1 0,-7-6 2 0,7 6 1 0,6 25 4 0,0 32-7 0,0 37-1 0,19 6-13 0,-1-25-64 0</inkml:trace>
  <inkml:trace contextRef="#ctx0" brushRef="#br0">3479 4244 38 0,'-7'0'5'0,"-18"-7"12"0,25 7-2 0,0-6 3 0,32 0-6 0,24 0-6 0,38 6-1 0,12 0-3 0,19-7 0 0,7 1 4 0,11 6-2 0,1 6-2 0,6-6-1 0,-6 0 0 0,-6 0 0 0,-7 0-2 0,7 0 1 0,-57 0 0 0,13 0 1 0,6 0-5 0,-25 7 6 0,7-7-3 0,-20 6 1 0,-5 6 1 0,-14-5 2 0,-18-1 4 0,-12-6 1 0,-7 0 1 0,-6 0-10 0,13-6-109 0</inkml:trace>
  <inkml:trace contextRef="#ctx0" brushRef="#br0">7770 4194 7 0,'-12'-13'31'0,"-1"7"-7"0,7-1 2 0,0 7-5 0,0 0-12 0,18-6-5 0,38 0-2 0,13 0 0 0,18 6 1 0,7-7 2 0,18 1-3 0,13 6-1 0,6-6 0 0,19 6 1 0,-13 6-1 0,-12 0 0 0,-6-6 1 0,-13 7-1 0,0-1 0 0,-19-6-1 0,-12 0 0 0,-38 0 0 0,-12 0 4 0,-13 0 5 0,-6-6-5 0,-6-1-3 0,0 1 0 0,0 0 0 0,6 6-60 0,0 0-5 0</inkml:trace>
  <inkml:trace contextRef="#ctx0" brushRef="#br0">9847 4200 28 0,'-25'-13'17'0,"13"13"-14"0,12 0 10 0,0 0 17 0,6-6-21 0,25 0-5 0,19 6-2 0,13 0-1 0,12 0 2 0,19 0-1 0,12 0 0 0,19 0 0 0,1 6-1 0,5 0 0 0,0-6 0 0,1 0-1 0,-1 0 0 0,-6 0 0 0,-18 7-1 0,-20-7-1 0,-12 0 3 0,-12-7 0 0,-19 7 0 0,-13 0 4 0,-25-6 4 0,-6 6-3 0,0-6-4 0,-6 6-1 0,0 0-55 0,6 0 1 0</inkml:trace>
  <inkml:trace contextRef="#ctx0" brushRef="#br0">3791 6497 3 0,'0'0'0'0,"-37"-31"19"0,-1 18 1 0,13 7 1 0,6 0-5 0,13 12-9 0,6 6-4 0,38 1 0 0,24-1 0 0,38-12 0 0,38 7 2 0,25-1-2 0,37-6 0 0,6 0 0 0,13 0-3 0,-25 0 1 0,-19 0-1 0,-31-6 2 0,-25-1 8 0,-37 1-4 0,-32 0-2 0,-32 0 0 0,-18 6 0 0,-6 0-26 0,6 6-61 0</inkml:trace>
  <inkml:trace contextRef="#ctx0" brushRef="#br0">6794 6585 21 0,'-6'-7'2'0,"0"1"0"0,0 0-1 0,6 0 5 0,-7-1 12 0,7 7-7 0,-6 0 2 0,6 0-8 0,25 0-1 0,38-6-2 0,30 0-1 0,26 0 3 0,25-7-1 0,25 0-2 0,13 13 1 0,5-6-1 0,13 0 0 0,1 0 1 0,5 6-2 0,-12 6 2 0,-31 0-2 0,-32 7 1 0,-18-1 0 0,-13 1-2 0,-19-7 3 0,-6 0-2 0,-31 1 3 0,-19-1 0 0,-25-6 6 0,0 0 1 0,-6 0-6 0,-7-6-1 0,1-1 1 0,-1 1-4 0,7 0-3 0,0 0-91 0</inkml:trace>
  <inkml:trace contextRef="#ctx0" brushRef="#br0">1445 7185 18 0,'0'-6'19'0,"0"0"-5"0,0 6-6 0,13 0-6 0,18 0 4 0,19 6 4 0,25-6-4 0,31 0-5 0,7 0 1 0,6 0-1 0,-13 6-2 0,13 1 3 0,-12-1-2 0,5-6-1 0,1 0 0 0,-13-6 0 0,-6-1 0 0,-19 1 1 0,-13 6 0 0,-5-6 0 0,-1 6 0 0,-6-6 0 0,-12 6 0 0,-1 0 1 0,-6 0 0 0,-24 0 1 0,-1 0 5 0,0 0-3 0,-6 0-1 0,6 0 8 0,1 0-12 0,11 0-69 0</inkml:trace>
  <inkml:trace contextRef="#ctx0" brushRef="#br0">4054 8663 2 0,'-6'0'9'0,"6"-7"7"0,0 1 4 0,6 6-9 0,13 0 0 0,12 0-7 0,13-6-2 0,18 0-2 0,14-1 0 0,11 14-2 0,7-7-2 0,19 6 1 0,-1-6 0 0,7 0-1 0,-6 0 4 0,6 0-1 0,-13 0 2 0,0 0 1 0,-6-6 2 0,0-1 2 0,-12 1-2 0,-13 6 2 0,13 0 1 0,-19 0-3 0,6 0-2 0,0 0 2 0,-6 0-4 0,-7 6 2 0,-6-6-2 0,-6 13-2 0,-6-13 0 0,-6 6 4 0,-19-6 0 0,-19 0 10 0,0-6-6 0,0 6-5 0,0-6-26 0,6 12-57 0</inkml:trace>
  <inkml:trace contextRef="#ctx0" brushRef="#br0">7157 8638 20 0,'-6'0'3'0,"6"-7"0"0,25 14 5 0,31 5 6 0,19 1-8 0,32-1-4 0,12-6 0 0,18 13 0 0,13-12 1 0,1-7 2 0,-1-7-2 0,-25 7 0 0,-25-6 0 0,-6 0 1 0,-7-7 2 0,-12-6-2 0,-18-6 2 0,-20 7-1 0,-24-20 0 0,-13-6-1 0,-19-12 0 0,-25 0-1 0,-12-20 0 0,-25 8-1 0,-26 5-2 0,-12 13 1 0,0 0 0 0,-6 12 1 0,-6 7-1 0,-13 6 0 0,0 25 2 0,0 13-4 0,19 12 1 0,25 12 0 0,19 26-2 0,6 12-2 0,25 6 2 0,12 1-3 0,26-7 1 0,12-6-3 0,37-13 1 0,32-6 0 0,44-19 0 0,43-12-1 0,25-6-3 0,-24-7-59 0</inkml:trace>
  <inkml:trace contextRef="#ctx0" brushRef="#br0">9178 8738 5 0,'-6'-6'9'0,"-7"-1"-6"0,7 1 10 0,6 0-6 0,37 0-5 0,76 6-6 0,50-13 2 0,31 7 1 0,25-1 0 0,25 1 2 0,0 6-2 0,-25 0 5 0,-44 0 0 0,-56-6 3 0,-44 0 3 0,-38 6-5 0,-18 0-3 0,-13-7 2 0,-6 7-2 0,0 0-67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4736 7893 14 0,'-6'-19'5'0,"18"19"-5"0,13-12 1 0,0 12-2 0,19-13 4 0,-6 7 0 0,18 6-1 0,13 0-1 0,0 0-1 0,12 6-1 0,13 7 1 0,0-7 1 0,6 0 2 0,0-6 2 0,0 0 1 0,0 6-2 0,0-6 0 0,-6-6-2 0,-6 0 0 0,-13 6 1 0,-13 0 2 0,-18 0-1 0,-6 6 0 0,-20-6-2 0,-11 6 1 0,-14-6-10 0,-11 7-54 0</inkml:trace>
  <inkml:trace contextRef="#ctx0" brushRef="#br0">4711 7999 30 0,'-6'-6'3'0,"12"-7"-5"0,32 1 2 0,18-13 1 0,13 6-1 0,12 13 1 0,-6 0 0 0,6 6-2 0,1-7 2 0,-7 1 1 0,6 0 1 0,-12 12-1 0,0 0 0 0,-7 1-1 0,7-7-1 0,-6 0 2 0,-1 0-1 0,1 6 1 0,-1-6-1 0,-12 0 0 0,7 0 0 0,-13-6-1 0,-1 6 1 0,-18 0 1 0,0-7 2 0,-12 7 3 0,-1-6 0 0,-5 0-1 0,-7 6-1 0,0 0-1 0,6 0-1 0,-6-6-1 0,6 6-1 0,-6 0-1 0,0 0 1 0,0-7-4 0,0-11-52 0,-6 11 25 0</inkml:trace>
  <inkml:trace contextRef="#ctx0" brushRef="#br0">11092 8494 8 0,'0'0'4'0,"-6"-7"1"0,-13 14 3 0,-12-7 8 0,12 6-5 0,13-6-5 0,0 0-2 0,12 6-2 0,7 7 1 0,37-7 3 0,43-25 1 0,39 13-2 0,6 6 1 0,-26 0-3 0,-62 0-1 0,119 0 4 0,-13 6-2 0,-30-6 2 0,-51 19 2 0,-38-19 2 0,-31 0 4 0,1-13-5 0,-7 7-5 0,-7 0-3 0,7 6-5 0,7 0-56 0,-7 0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1439 2741 101 0,'-13'-37'3'0,"89"-38"-6"0,67-51-7 0,-49 58-55 0</inkml:trace>
  <inkml:trace contextRef="#ctx0" brushRef="#br0">1345 4763 114 0,'-19'-25'3'0,"38"-31"-6"0,81-51 4 0,94-43-94 0</inkml:trace>
  <inkml:trace contextRef="#ctx0" brushRef="#br0">1126 7048 98 0,'6'-50'2'0,"120"-138"-1"0,161-138-13 0,-180 226-51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8290 2773 32 0,'0'0'2'0,"-7"-19"6"0,7 19-6 0,25 0-1 0,13 6 0 0,6 0 0 0,18 1 5 0,7-1 0 0,12 6-4 0,7-12-3 0,0 7 3 0,5-1-2 0,8 6 0 0,-1 1 0 0,6-1 0 0,7-5 0 0,-7 5 0 0,7-5 0 0,-13-1 1 0,6 0 0 0,-6 7 0 0,-12-7 3 0,-13-6-3 0,-13-6 2 0,-18-1-3 0,-25 1 2 0,-13 0-15 0,-12 0-45 0</inkml:trace>
  <inkml:trace contextRef="#ctx0" brushRef="#br0">8452 2791 44 0,'0'-12'5'0,"7"-1"1"0,30 7-5 0,26 6 0 0,24 6-1 0,13 1 2 0,13-1 2 0,6 6 1 0,6 1-4 0,6-13 2 0,1 0-2 0,-20 6 0 0,7 0 0 0,-6 1 0 0,6-1 0 0,0 0-2 0,-1-6 1 0,-5 0 0 0,-13 0 0 0,-19 0-1 0,-18-6 1 0,-25 0 1 0,-20-1 9 0,-11 1 4 0,-7 0-6 0,-13-7-4 0,1 7-4 0,-1-6-27 0,7 5-51 0</inkml:trace>
  <inkml:trace contextRef="#ctx0" brushRef="#br0">4567 3330 3 0,'-6'-7'15'0,"18"1"-12"0,13 6-3 0,13 0 0 0,18 0 0 0,-6-6-1 0,38 6 3 0,-7 0 0 0,1 0-1 0,30 0-1 0,-6 0-1 0,1 0 2 0,5 0-1 0,1 6 0 0,6 0-1 0,0 1 2 0,12 5-1 0,7-5-2 0,-7 5 2 0,1 1 0 0,-7-7-1 0,0 6 0 0,0 1-1 0,0-1 1 0,-12 1-4 0,-13-13 3 0,-6-6 2 0,0-7 0 0,-1 7-1 0,-11 0 0 0,-1-1 2 0,-6 1-1 0,-12 0 0 0,-1 0 0 0,-5 12-1 0,-7-6 2 0,-13-6 0 0,-6 6 4 0,-18 0 0 0,-1-7 1 0,-12 7 1 0,0-6 0 0,-6 0-5 0,-6 6-11 0,12 0-24 0</inkml:trace>
  <inkml:trace contextRef="#ctx0" brushRef="#br0">3479 4588 11 0,'0'-6'19'0,"0"-19"-9"0,6 18-9 0,0 1-1 0,-6 6 22 0,13 0-10 0,5 0-4 0,14 0-1 0,11 0-5 0,7 0 0 0,0 0-1 0,1 0 2 0,17 6 4 0,-11-6-5 0,36 13 1 0,-5-13-1 0,0-6 0 0,-7-1-1 0,7 7-1 0,-1-6 2 0,1 6-2 0,12-6 1 0,-6-7-1 0,0-6-1 0,-1 7 2 0,1 6-1 0,25-1-1 0,-13 7-3 0,-5 0 3 0,-8 0 2 0,1 7-1 0,-6-1-2 0,-7 0 0 0,-12 0 1 0,-6 1 2 0,-7-1 0 0,0-6-1 0,-6 0 0 0,-6 0 0 0,0 0 1 0,-13 0-3 0,-12 0 5 0,-7-6 11 0,-12-1 1 0,0 1-9 0,-12-6-10 0,-1 5-103 0</inkml:trace>
  <inkml:trace contextRef="#ctx0" brushRef="#br0">11674 2823 22 0,'0'0'8'0,"-6"-19"3"0,0 6-6 0,6 20-5 0,-7 5 1 0,-18 13 2 0,7 25-2 0,11 0-2 0,14-6 1 0,24-19 0 0,7-6 3 0,5-13-5 0,-11-25 4 0,-14-24-1 0,-11-7 6 0,-20 6 8 0,-12 12-9 0,0 26-6 0,-6 19-7 0,12 6-47 0</inkml:trace>
  <inkml:trace contextRef="#ctx0" brushRef="#br0">11599 4431 33 0,'0'0'3'0,"6"19"-2"0,26 0 0 0,12-25 2 0,-1-38 4 0,-11 0 10 0,-26 0-1 0,-19 13-8 0,-24 12-7 0,-7 19-5 0,-25 38-51 0,57-32 33 0</inkml:trace>
  <inkml:trace contextRef="#ctx0" brushRef="#br0">11762 5502 24 0,'-31'0'5'0,"6"31"-5"0,18 0-1 0,7 19 3 0,7 7-1 0,18-13 0 0,12-26 1 0,-6-36 0 0,-6-51 0 0,-18-19 1 0,-32 32-2 0,-13 49-9 0,19 14-14 0</inkml:trace>
  <inkml:trace contextRef="#ctx0" brushRef="#br0">11706 6835 32 0,'-19'-6'4'0,"-13"37"-1"0,7 32-3 0,25-7 1 0,32-31 0 0,12-38 2 0,-13-43-1 0,-25 0 0 0,-31 37-15 0,6 13-19 0</inkml:trace>
  <inkml:trace contextRef="#ctx0" brushRef="#br0">13370 3574 13 0,'0'-6'1'0,"-7"-7"7"0,7 32-8 0,0 25-1 0,0-1 0 0,13-17 0 0,12-26 3 0,6-19 1 0,-24-6 2 0,-7 18-7 0,-7 14-20 0</inkml:trace>
  <inkml:trace contextRef="#ctx0" brushRef="#br0">13526 4832 27 0,'0'0'0'0,"-19"6"4"0,32 7-3 0,18-1 0 0,13-18 0 0,0-13 1 0,-19 0-1 0,-19-18 10 0,-25 6-3 0,-18 12-5 0,-7 25-4 0,-6 32-16 0,31-1-19 0</inkml:trace>
  <inkml:trace contextRef="#ctx0" brushRef="#br0">13413 5884 16 0,'-6'0'1'0,"-13"50"4"0,19 12-2 0,38-12-3 0,12-18 1 0,6-26 0 0,1-44 2 0,-14-24-2 0,-49 5 1 0,-31 39-3 0,-26 24-20 0,57-6 10 0</inkml:trace>
  <inkml:trace contextRef="#ctx0" brushRef="#br0">15215 4425 30 0,'-6'-6'4'0,"-6"-7"-4"0,5 20 0 0,26-7 1 0,6-7 5 0,6-11 0 0,-24 5-1 0,-1-6 1 0,0-6-1 0,-12 0 0 0,-13 19-4 0,-25 25-1 0,-12 12-34 0,31-18 5 0</inkml:trace>
  <inkml:trace contextRef="#ctx0" brushRef="#br0">15165 5239 52 0,'-12'0'4'0,"-1"12"-2"0,13 20-1 0,19-14-1 0,19-5 8 0,-7-13-7 0,-6-19 5 0,-31-18 3 0,-26 5-6 0,-5 32-82 0</inkml:trace>
  <inkml:trace contextRef="#ctx0" brushRef="#br0">3247 5715 63 0,'0'0'0'0,"-6"-13"6"0,31 7-5 0,31 0 0 0,13 6 1 0,12-7 5 0,26-12 4 0,18 7-6 0,6 6-5 0,7 6 4 0,-1 0-3 0,1-7 0 0,-7 1 5 0,1-6 1 0,-1-1-5 0,7 1-2 0,-7-1 1 0,-12-6-1 0,-6 13 0 0,-7 0 1 0,-6 0 0 0,-12 6 0 0,-19 0 0 0,-26-13 0 0,-18 7 2 0,-18-7 14 0,-7 1-10 0,-7 12-19 0,7 0-91 0</inkml:trace>
  <inkml:trace contextRef="#ctx0" brushRef="#br0">3504 6622 13 0,'0'0'0'0,"0"-12"37"0,0 5-14 0,-13 1-3 0,-6 0-8 0,13 0-2 0,12 6-8 0,26 6 1 0,36 0 1 0,39 0-1 0,18-6 0 0,25-6 0 0,13 6 1 0,6 0-2 0,-19 13 0 0,-19-7 0 0,-12 0-1 0,-25-6-2 0,-25-6 10 0,-44 0 10 0,-19-7-2 0,-6-6-12 0,-6 19-54 0,6 0-44 0</inkml:trace>
  <inkml:trace contextRef="#ctx0" brushRef="#br0">9078 7198 65 0,'-13'-25'8'0,"7"6"0"0,6 13 15 0,-12 6-13 0,5 31-3 0,1 13-1 0,-6 31 0 0,-1 19-4 0,1 19 2 0,-1 6-4 0,7 0 1 0,18-7-2 0,20-18 1 0,11-25 1 0,1-25 1 0,-6-32 0 0,5-18 4 0,-5-25-3 0,-7-13 0 0,-6-25 2 0,-6-6-2 0,6 0-1 0,-12-7 2 0,-7-5-2 0,-6 5 1 0,0 7-1 0,-6 7-1 0,-13 11 0 0,-12-18 1 0,-1 12 0 0,7 20-1 0,7 11-1 0,-1 7 1 0,-13-6 0 0,7 19-2 0,0 12 0 0,7 12-2 0,-14 26 3 0,7-1-1 0,13 13-27 0,6 13-90 0</inkml:trace>
  <inkml:trace contextRef="#ctx0" brushRef="#br0">9835 7386 18 0,'0'-6'22'0,"0"-13"-2"0,0 12 0 0,0-5 1 0,-6 6 0 0,-1 6-9 0,7 0-7 0,-6 6-1 0,0 6 0 0,0 14-1 0,-1-1-2 0,1 12 0 0,6-6-1 0,0 7 1 0,6-7-1 0,-6 1 1 0,7-7-1 0,-1-7 1 0,0 1-2 0,7 0 2 0,-1-7 0 0,1-12 2 0,5 0-1 0,1-6 0 0,0-13-1 0,0 1 2 0,0-1-2 0,-7 0 0 0,1 0-2 0,-1-6 4 0,-6 0-3 0,1 0 2 0,-7-6-2 0,0 6 3 0,-7 0-4 0,1 0 2 0,0 12-1 0,0-6 1 0,-1 1-1 0,1 5 1 0,0 1-1 0,-13 5 1 0,6-5-1 0,1 12 0 0,-1 6-1 0,-5 0 0 0,-1 7 1 0,0 6 0 0,0-1-12 0,7 20-16 0,6 0-95 0</inkml:trace>
  <inkml:trace contextRef="#ctx0" brushRef="#br0">10404 7073 32 0,'0'0'0'0,"0"-19"13"0,6-6-8 0,-6 0 6 0,-6 12 1 0,0 1 0 0,-13-1-3 0,7 7-2 0,-1 0-4 0,1 6-2 0,-7 19 4 0,6-1 1 0,1 14-2 0,-7-1-3 0,13 19 1 0,0 6 2 0,-1 13-2 0,1 0-1 0,6 6 1 0,-6 7 1 0,6-7-1 0,6 0-1 0,0-6-1 0,13 6 0 0,0-13 1 0,6-5-3 0,-6-20 3 0,6-12 0 0,0-12 1 0,6-13 0 0,-6-6 3 0,0-19-2 0,0 0 0 0,0-7 0 0,0-12 0 0,-6 1-2 0,-13-14 2 0,0-12-1 0,1-6 3 0,5-12-3 0,-6 24 0 0,7 0 1 0,-7 7-2 0,-6-13 0 0,-6-18 3 0,-13 12-3 0,0 24 0 0,-6 8 1 0,-6 5-1 0,-19 13-1 0,-6 25-37 0,18 31-85 0</inkml:trace>
  <inkml:trace contextRef="#ctx0" brushRef="#br0">8646 8750 10 0,'0'0'11'0,"-31"-12"-3"0,0 12 0 0,-7 0 1 0,19 0-4 0,7 0-3 0,12 0 0 0,25 6 3 0,37-6 3 0,39-6 0 0,-76 6-7 0,137-13 6 0,45 1-2 0,118 6-14 0,-81-1 5 0,0 1 0 0,-19 6 0 0,-31 6 2 0,-37-6 4 0,-39 0 2 0,-49 7 1 0,-44-7 0 0,-25 0 10 0,-6 0-9 0,0-7-3 0,-1 7-5 0,7 0-82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4967 3768 2 0,'0'0'2'0,"-6"-13"9"0,6 7-3 0,0 6-5 0,0 0 5 0,6 0 2 0,1 0 1 0,-1-6-3 0,0 12-2 0,7 7-1 0,6-1-3 0,-7 7-1 0,1 0 0 0,-1 6 0 0,-6-6 1 0,7-7-1 0,-7-6-1 0,7-6 0 0,5-6 1 0,7-13-2 0,13-18 0 0,-1-1 1 0,14-6 0 0,-1-6 1 0,6 6-1 0,-12 1 1 0,-13 18-1 0,-12 12 0 0,-13 13 0 0,-6 13-24 0,0-7-28 0</inkml:trace>
  <inkml:trace contextRef="#ctx0" brushRef="#br0">5249 3486 0 0,'-6'-12'6'0,"0"5"-1"0,-1 1 1 0,7 6-1 0,0 6-3 0,7 1 1 0,5-1-1 0,1 13 0 0,5 6 0 0,1 6 0 0,-6-6 0 0,-1-6 1 0,-6 0-1 0,-6-7 0 0,0 1-2 0,7-7 0 0,5 0 1 0,13 0 0 0,6-12-1 0,7 6 1 0,6 6-1 0,12 7 0 0,7 0-1 0,5-1 1 0,1-12 0 0,-6 0 1 0,-13 0 0 0,-19 0-1 0,-12-6 2 0,0-7 1 0,-1-12-2 0,-11-6 1 0,5 0-1 0,-5-1 0 0,-7-5 1 0,-7 5 0 0,7 20 2 0,0 24-3 0,7 20 0 0,-1 5-1 0,0-12-65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5787 2591 15 0,'0'-12'14'0,"25"-13"-10"0,13 12 0 0,-7 1 2 0,6 5 4 0,1 1-2 0,6 0-4 0,12 12-2 0,13-6 2 0,6 0-2 0,13 0-1 0,5 0-1 0,1 0-1 0,6 13 0 0,-6-1 3 0,13-12-2 0,-14 0 0 0,-5 0-2 0,-7 0 2 0,-18 0 2 0,-19 0-2 0,-13 0 0 0,-19 0 5 0,-5-6 7 0,-7 0-2 0,0-7-8 0,-7 13-43 0,7 0 0 0</inkml:trace>
  <inkml:trace contextRef="#ctx0" brushRef="#br0">14308 2284 16 0,'-6'-18'13'0,"6"5"-3"0,0 7 0 0,0 0 0 0,12 12-1 0,1 25-3 0,-1 13 0 0,-5 19 2 0,-1 30 2 0,-6 33-1 0,-13 36-7 0,20 14 1 0,11 11 0 0,1 7-1 0,-6-6 1 0,6-19 1 0,6 69 4 0,-19-163-1 0,-6-31-1 0,0-25-4 0,0-44-32 0,0-32-71 0</inkml:trace>
  <inkml:trace contextRef="#ctx0" brushRef="#br0">13589 3161 44 0,'-25'-7'7'0,"6"1"4"0,6 6 9 0,7-6-2 0,6 6-8 0,6 6-6 0,32 0-1 0,31-6-1 0,31 0-3 0,31-6 0 0,19 6 1 0,13 0 0 0,6 6 5 0,12 1 3 0,-5-1-6 0,-51 0-1 0,31-6-2 0,-25 0 6 0,-24 0-2 0,-57 0-5 0,0 0-1 0,0-6 5 0,-25 0-24 0,-19 6-70 0</inkml:trace>
  <inkml:trace contextRef="#ctx0" brushRef="#br0">14358 3136 13 0,'6'0'11'0,"-6"0"17"0,-6 0-19 0,12 0 5 0,1-7-5 0,-1 1 0 0,0 0-2 0,7-7-2 0,6 1-2 0,-1-7 0 0,1 0 2 0,6-6 1 0,0 6-1 0,0-12-1 0,6 6-1 0,1-6 2 0,5 6 1 0,-6-13-4 0,13 7 1 0,-6-7-4 0,12 1 5 0,-19 6-1 0,13-7-3 0,0 0 1 0,0 1-1 0,-1-1 0 0,-5 7 0 0,6 0 0 0,-7-1 0 0,-6 7-2 0,1 7 9 0,-1-7-6 0,-6 6-3 0,0 0 0 0,-6 7 3 0,-13-1-2 0,0 7 1 0,1 6-1 0,-7-7 2 0,-13 20-101 0,13-7 58 0</inkml:trace>
  <inkml:trace contextRef="#ctx0" brushRef="#br0">13889 3205 32 0,'0'0'3'0,"-13"-7"21"0,-5 1 5 0,-1 0-2 0,6 0-11 0,20 6-13 0,36 0 0 0,39 0 0 0,18 0-2 0,0 0 0 0,-19 6 0 0,-43 0 2 0,-26-6 5 0,-12 0 3 0,-18-6-8 0,-20 0-2 0,-24-1 0 0,-51 7 0 0,-31 7 1 0,25-1-3 0,63 0 3 0,50-6-2 0,43 0-1 0,63-6 0 0,25 0 2 0,-6 6-2 0,-25 0 1 0,-44 0 1 0,-31 0 0 0,-19-7 3 0,-31 1-2 0,-44 0-2 0,-38 6 2 0,-12 6 0 0,25 0-5 0,56 1 5 0,44-7-2 0,56 0-2 0,69 0 4 0,25-7-4 0,-24 7 2 0,-45 0 5 0,-44 7 0 0,-24-7-5 0,-38 0 0 0,-31 0-6 0,-38 0 5 0,-31 6-1 0,-7-6 7 0,32 12-7 0,44-5 2 0,50-1-1 0,62-6 0 0,57-6 1 0,-1-13 2 0,-24 13-4 0,-44-1 2 0,-32 1 0 0,-12 6-104 0,0 6 49 0</inkml:trace>
  <inkml:trace contextRef="#ctx0" brushRef="#br0">13626 3186 25 0,'0'0'14'0,"-6"0"-1"0,6 0-4 0,0 0 4 0,0 0 2 0,0 6 0 0,6 0-4 0,25 1-2 0,20-7-7 0,5 6-1 0,13-6 0 0,12 6 2 0,-6-6-1 0,6 6-1 0,-6-6-1 0,-12 0 0 0,-13 7 2 0,-12-7 1 0,-26 6 5 0,-6-6-2 0,-6-6 0 0,-12-1-7 0,-19 1 1 0,-19 0 1 0,-26 0 0 0,-17 6 0 0,5 0 0 0,19 0 0 0,19 0-3 0,25 0 3 0,19 0-1 0,18 0 0 0,20-7-1 0,11 7 4 0,14 0-4 0,-1 0 0 0,7 0 1 0,-13-6 0 0,-6 6 0 0,-19 0 0 0,-13 0 0 0,-6 0 0 0,-6 0 0 0,0 0 1 0,-6 0 0 0,-25 0-1 0,-13-6-2 0,-37 6 1 0,-7 0 2 0,7 0-1 0,31 0-1 0,25 0 1 0,25 0-1 0,12 0 0 0,26 0 0 0,18 0 2 0,25 0-2 0,32 0-1 0,-19 0 2 0,-19 0 1 0,-25 0 4 0,-19 6-3 0,-25-6-1 0,-6-6 0 0,0 6-1 0,7-6-42 0,5 6-62 0</inkml:trace>
  <inkml:trace contextRef="#ctx0" brushRef="#br0">14383 4419 9 0,'0'0'9'0,"6"-19"12"0,-6 0 1 0,0 7-3 0,0 6-10 0,-6 24-9 0,12 7 2 0,7 25 3 0,-7 13 2 0,1 31-1 0,-7 31-2 0,0 32-1 0,6 24 3 0,13 32 6 0,12 25-9 0,0 37-4 0,-25-18 1 0,-18-32 5 0,-7-56 0 0,-6-50 0 0,6-38-3 0,13-43-1 0,6-32-17 0,0-43-61 0,0 5 23 0</inkml:trace>
  <inkml:trace contextRef="#ctx0" brushRef="#br0">13482 5652 13 0,'-6'-6'5'0,"-57"-1"-1"0,7 1-2 0,19 6 8 0,18-6 4 0,19 0-9 0,19 6-4 0,24 6 1 0,45-19 2 0,62-5-1 0,57-1-2 0,37 6 0 0,25 7 1 0,12 6 1 0,-68 0-2 0,-13 0-1 0,-25 0 0 0,-62 6-12 0,12-6 3 0,-19-6 12 0,-31 0-2 0,-50-7-34 0,-25 13 13 0</inkml:trace>
  <inkml:trace contextRef="#ctx0" brushRef="#br0">14415 5608 1 0,'0'0'1'0,"6"0"6"0,-6-6 20 0,6 0-23 0,7-13-1 0,5 0 2 0,1 0 2 0,12-12-2 0,13-7-1 0,0-5-1 0,6-14 1 0,13 1 1 0,-1-13-2 0,-12 13 0 0,25-32-2 0,13 7 1 0,-7-7-3 0,7 7 9 0,-7-13-12 0,-37 44-4 0,18-13 1 0,7 1 2 0,-12 5 0 0,-7 13 1 0,-7 7 13 0,-11 6-12 0,-7 6 4 0,-7 6 3 0,-11 13-3 0,-7-1-2 0,0 7-61 0</inkml:trace>
  <inkml:trace contextRef="#ctx0" brushRef="#br0">14421 5608 2 0,'0'0'5'0,"0"-6"-1"0,0 6-3 0,0 0 2 0,-13 6-2 0,1-6 1 0,5 6-1 0,-5 1-1 0,6-1 1 0,-7-6 1 0,1 6-1 0,-1-6 0 0,1 6-2 0,5-6 1 0,-5 7 1 0,6-7 0 0,-1 0 0 0,-5 6 0 0,-1 0-1 0,7-6 1 0,-6 6 1 0,-1-6 0 0,1 7-1 0,5-7 0 0,-11 0 1 0,5 6 1 0,-6 0-3 0,7 1 1 0,-1-7-1 0,1 6 0 0,-1-6 0 0,1 6 0 0,-1-6 0 0,-6 6 0 0,-24 1 0 0,24-1 0 0,0-6 1 0,0 6-2 0,1-6 2 0,5 6-2 0,-12 1 1 0,0-7 0 0,-6 6 0 0,6 0 1 0,0 0-1 0,0-6 0 0,0 7 0 0,0-1 0 0,-7 0 0 0,-5 0 0 0,-7 7 0 0,6-7 0 0,1 0 0 0,-1-6 0 0,13 7 0 0,0-7 0 0,7 6 0 0,-1 0 2 0,0 0-2 0,-6-6 0 0,-6 7 1 0,6-1 0 0,12 0 0 0,7-6-1 0,0 0 1 0,6 0 1 0,6 0-1 0,6 0-1 0,20-6-1 0,5 0 1 0,7-1-1 0,0-5 0 0,6 6 1 0,-6-1 0 0,-1 1 0 0,7 0 0 0,-6 0 1 0,-6 6-1 0,-1-7 0 0,1-5 0 0,-13 12 0 0,6-13 0 0,7 7 1 0,-7 0-1 0,7 0 2 0,-7-7-2 0,0 7 0 0,-6-7 1 0,0 7 1 0,0 0-2 0,0 0 1 0,-6-7-1 0,6 7 0 0,-6-7 2 0,6 7-1 0,-13 0 1 0,13-7-2 0,7 7 3 0,-7 0 2 0,0-1 0 0,-7 1 1 0,-5 6-2 0,6-6-2 0,0 0 0 0,-13 6-3 0,0 0 3 0,-12 0-40 0,0 0 1 0</inkml:trace>
  <inkml:trace contextRef="#ctx0" brushRef="#br0">14658 1571 50 0,'-6'-6'0'0,"0"37"0"0,6 63 8 0,-6 0 0 0,-1-13-6 0,7-31-14 0,0-31-43 0</inkml:trace>
  <inkml:trace contextRef="#ctx0" brushRef="#br0">14540 1583 17 0,'-7'-25'5'0,"20"-37"8"0,31 37 0 0,6 31-1 0,-6 44-4 0,-38 19-1 0,-50-13 2 0,-12-31 0 0,24-25-5 0,20-19-2 0,31 13-4 0,18 38 1 0,19 24-1 0,7-12-1 0,-7-7-22 0,-24-18-21 0,-26-19 28 0</inkml:trace>
  <inkml:trace contextRef="#ctx0" brushRef="#br0">14840 1821 4 0,'0'-6'7'0,"-6"0"15"0,12-7-10 0,19 7-11 0,19-13-2 0,0-18 1 0,-19-13 0 0,-25 18 1 0,-25 13 2 0,-7 38 2 0,1 25-2 0,18 6-2 0,20-12 1 0,24-13-1 0,13-25-3 0,6-13-25 0,-25 1-4 0</inkml:trace>
  <inkml:trace contextRef="#ctx0" brushRef="#br0">15115 1346 17 0,'0'0'0'0,"-6"-19"15"0,0 31 1 0,-26 45 1 0,20 36-12 0,12 8-3 0,12-14-17 0,20-24-42 0</inkml:trace>
  <inkml:trace contextRef="#ctx0" brushRef="#br0">15146 1583 20 0,'0'0'0'0,"-6"-31"3"0,12 12 11 0,1 13 4 0,-7 25-6 0,0 18-7 0,-7 13-1 0,7-6-2 0,13-19 1 0,6-6 10 0,0-13-11 0,-1-24-2 0,7-14-1 0,-6-12-1 0,-6 1 0 0,-1 11 1 0,-12 7 1 0,13 13 0 0,-13 24 2 0,6 20 1 0,0 18-3 0,7-13 0 0,12-24-1 0,12-13-29 0,-5-13-34 0</inkml:trace>
  <inkml:trace contextRef="#ctx0" brushRef="#br0">14765 6272 16 0,'0'-7'5'0,"6"-18"12"0,0 19 8 0,1 31-1 0,-7 31-17 0,-7 13-5 0,1-6 1 0,-6-13 1 0,-1-19 0 0,7-24-1 0,6-1-1 0,6-6 2 0,13-6-1 0,12 6-1 0,13-13-4 0,18 0-50 0,-30 7-10 0</inkml:trace>
  <inkml:trace contextRef="#ctx0" brushRef="#br0">14953 6384 44 0,'0'0'0'0,"-7"7"1"0,7-7 0 0,25 0 10 0,7-7-8 0,11-11-1 0,-18 5-1 0,-18-12 1 0,-14 12 0 0,-11 7 11 0,-1 25-3 0,0 12-7 0,7 13-2 0,12-13-1 0,18-12-9 0,14-6-25 0,-1-13-16 0</inkml:trace>
  <inkml:trace contextRef="#ctx0" brushRef="#br0">15278 6315 4 0,'0'0'4'0,"0"-12"1"0,0-1 9 0,-13 13-2 0,1 0-5 0,-1 7 0 0,1 5 0 0,-7 7-3 0,7 0-2 0,-1 0-6 0,13-7 9 0,6-6 0 0,13-24-3 0,6 5-3 0,-12 13 2 0,-7 19 0 0,6 6-2 0,1-13-16 0,12-12-26 0,-6-6 30 0</inkml:trace>
  <inkml:trace contextRef="#ctx0" brushRef="#br0">15378 6209 0 0,'0'0'0'0,"0"-25"7"0,0-19 3 0,0 19 2 0,6 31 15 0,-6 38-12 0,0 19-9 0,-6-1-1 0,0-18-1 0,6-19-3 0,0-18-11 0,25-26-4 0,6-13 7 0,0 1 5 0,-12 12 2 0,-13 7 9 0,-18 12 2 0,-13 19-10 0,19-1-3 0,-1 1-18 0,20 0-22 0,-7-13 31 0</inkml:trace>
  <inkml:trace contextRef="#ctx0" brushRef="#br0">15578 6247 2 0,'0'0'5'0,"0"-13"-1"0,0 1 5 0,6-1 1 0,-6 13 2 0,0 6-6 0,7 19-3 0,-1-6-3 0,19-6 0 0,13-20 0 0,-13-11 1 0,0-1 10 0,-19 25-1 0,-12 32-7 0,-1 18 0 0,1 0 1 0,-6-18 0 0,-7-7-39 0,0-18-15 0</inkml:trace>
  <inkml:trace contextRef="#ctx0" brushRef="#br0">15028 6835 70 0,'-19'6'3'0,"0"44"1"0,13 25-1 0,0-6-1 0,6-25 0 0,-7-25 0 0,-11-25-1 0,-1-44-2 0,13-32-5 0,31-5 2 0,25 30 2 0,-7 45 1 0,-5 18 3 0,-26 6 9 0,-43 7-3 0,6-13-4 0,6-12-3 0,26 12-3 0,11 38-1 0,14 25 0 0,11-13-18 0,-5-12-36 0,-32-37 44 0</inkml:trace>
  <inkml:trace contextRef="#ctx0" brushRef="#br0">15247 6991 43 0,'-13'0'5'0,"26"7"-6"0,5-7-1 0,26-7-1 0,0-11 0 0,-13-7 3 0,-18-7 9 0,-26 14 11 0,-18 11-10 0,-7 32-5 0,1 38-5 0,37-38-1 0,12-6-1 0,26-13-2 0,18-6 2 0,7-25-3 0,12-13 2 0,-13-18 5 0,-12-19-6 0,-31 0 4 0,-19 12 0 0,-31 26 1 0,6 30-6 0,6 26 5 0,7 38-4 0,12 24 4 0,25 7 0 0,12-26-2 0,1-31 2 0,-13-24 3 0,6-26-2 0,-12-6-2 0,-7 0-50 0,-12 25 45 0</inkml:trace>
  <inkml:trace contextRef="#ctx0" brushRef="#br0">15772 6816 0 0,'0'0'0'0,"6"-6"1"0,1 0 7 0,-7-1 4 0,0 1-6 0,0 12-2 0,6 13-2 0,0 6 0 0,7 7-2 0,-1-7 1 0,1-7-1 0,-1-5 4 0,1-13-3 0,5-6 1 0,-5-13-1 0,6 0-1 0,-7-6-1 0,-5 6 1 0,-1 0 1 0,0-6 1 0,0 19 1 0,-6 0-2 0,0 18 0 0,-6 7 2 0,12 19-3 0,7-13 0 0,12 0-21 0,0-13-12 0</inkml:trace>
  <inkml:trace contextRef="#ctx0" brushRef="#br0">11455 6791 13 0,'7'-31'20'0,"-1"0"3"0,-6 18 3 0,0 13-16 0,-13 44-2 0,-5 12-4 0,11 1-2 0,14-14-1 0,11-24 2 0,20-13 1 0,6-6-3 0,-7-12-12 0,-12 12-15 0,-25-6-44 0</inkml:trace>
  <inkml:trace contextRef="#ctx0" brushRef="#br0">11430 6860 26 0,'-6'0'15'0,"31"-13"-9"0,38-12-4 0,5 7-19 0,-61 11-7 0</inkml:trace>
  <inkml:trace contextRef="#ctx0" brushRef="#br0">11474 6722 38 0,'6'-18'9'0,"26"-1"-8"0,-1 6-33 0</inkml:trace>
  <inkml:trace contextRef="#ctx0" brushRef="#br0">11693 6660 49 0,'-6'-7'9'0,"6"1"4"0,0 19 4 0,0 18-8 0,0-6-3 0,0 13-3 0,6 12-1 0,-12 0-1 0,6-6-1 0,-6-13 0 0,12-25 2 0,6-6 0 0,13-19 0 0,13 13-2 0,-7 0 1 0,0 0 0 0,-12-1-2 0,0 7-19 0,0 0-61 0</inkml:trace>
  <inkml:trace contextRef="#ctx0" brushRef="#br0">12006 6672 51 0,'0'0'0'0,"-13"-25"10"0,20 19 4 0,-7 37 4 0,0 19-11 0,6-6-4 0,13 0-1 0,18-13-1 0,1-18 1 0,-1-13 0 0,-6-44 0 0,-5-12 0 0,-26 6 0 0,0 24 2 0,6 14-5 0,13 24-101 0</inkml:trace>
  <inkml:trace contextRef="#ctx0" brushRef="#br0">12976 7023 1 0,'6'-25'14'0,"6"-7"4"0,-12 7-2 0,-6 13 0 0,0 6-8 0,0 6-6 0,12 25-1 0,-6 12 2 0,6 20 0 0,-6 30-1 0,6 32-2 0,1 63 0 0,-20 30 1 0,1 26 2 0,-1 0-5 0,13-44 2 0,6-44-5 0,13-24 0 0,0-39 1 0,-13-43 14 0,-6-13-4 0,0-24 1 0,0-45-59 0,0-6 9 0</inkml:trace>
  <inkml:trace contextRef="#ctx0" brushRef="#br0">11737 7968 49 0,'0'0'0'0,"-44"-19"2"0,6 13-2 0,1 0 9 0,6-1 0 0,18 14-5 0,13-7-1 0,38 6 2 0,68-6 1 0,94-19 0 0,69 13-5 0,50 0-1 0,44 6-3 0,19 6-4 0,-13 0-3 0,-56 0 4 0,-94-6 5 0,-88 0 3 0,-75-18 6 0,-43-1-5 0,-19-6-30 0,-19 19-23 0</inkml:trace>
  <inkml:trace contextRef="#ctx0" brushRef="#br0">12951 7930 7 0,'-7'7'13'0,"1"-1"3"0,12-6-4 0,7-19-2 0,12-6 2 0,12-6 0 0,-5-1-5 0,24-18-3 0,19-12-2 0,13-7-1 0,-1 0-3 0,7 0 1 0,12-25 1 0,-6 13-2 0,-12 6 2 0,-7 6 4 0,-12 13-2 0,0-1 2 0,-19 14-1 0,0-1 0 0,-25 19 3 0,-19 18-1 0,1-5-1 0,-7 12-3 0,0-6-1 0,0 12-7 0,-32 25-70 0,26-25 45 0</inkml:trace>
  <inkml:trace contextRef="#ctx0" brushRef="#br0">13063 7793 1 0,'-6'0'4'0,"6"6"8"0,-6-6-3 0,-1 0-4 0,1 6-1 0,0 0 1 0,0 1-1 0,-7-1 0 0,7 6-2 0,0-5 0 0,-1-1-2 0,1 0 2 0,0 1-1 0,-7-1 1 0,7 0 0 0,0 7 0 0,0-13-1 0,-1 6 0 0,1 0 0 0,0 0 0 0,6 1 0 0,-6-1 0 0,-1-6 1 0,7 6-1 0,-6-6 0 0,6 6-1 0,-13-6 1 0,13 7 1 0,-6-1-1 0,0-6 0 0,6 6-1 0,-13 7 1 0,13-7 0 0,-6-6 0 0,0 6-1 0,0 0 0 0,-1 1 1 0,1-1 1 0,0 0-1 0,0-6-1 0,-7 13 0 0,7-7 1 0,-13 7 3 0,13-13-4 0,-7 6 0 0,1 6 2 0,-1-12-1 0,7 0 1 0,0 7-1 0,0-7-2 0,-1 6 2 0,1 0 0 0,0-6-1 0,-7 0 1 0,7 6 0 0,0-6-1 0,-7 7 1 0,1-1 0 0,5-6-1 0,-5 0 1 0,-1 6 0 0,7 0-1 0,0-6 1 0,-7 7-1 0,7-1 1 0,-6-6-1 0,-1 6 2 0,1 0-1 0,5 1 0 0,-5-7-1 0,-1 6 1 0,1 0-1 0,-1-6 1 0,-5 6-1 0,5-6 0 0,1 7 0 0,-1-1 0 0,1-6 1 0,-7 0-1 0,6 0 1 0,-6 6-1 0,1-6 1 0,5 0-1 0,-6 6 1 0,7-6-1 0,-7 0 1 0,0 0 0 0,1 7-1 0,-7-7 1 0,12 0 0 0,-6 0 2 0,7 0-2 0,-1 0-1 0,-6 0 0 0,1 0 1 0,-1-7 1 0,0 7-1 0,0-6 0 0,1 6-1 0,5 0 0 0,-6 0 0 0,1-6 0 0,5 0 1 0,1 6 0 0,-1-7-1 0,1 7 0 0,-1-6 1 0,-6 0-1 0,0 0 0 0,7 6 0 0,6-7 0 0,-1 7 0 0,1-6 0 0,0 0 0 0,0 6 0 0,-1-6 1 0,7 6-1 0,-6 0 0 0,6 0 0 0,0 0 0 0,0 0 0 0,0 0 0 0,6 0 1 0,13 0-2 0,-6 6 2 0,5-6-1 0,-5 6 0 0,6-6 0 0,0 0 0 0,-7 6 0 0,7-6 0 0,6 0 0 0,-6 0 1 0,6 0-2 0,-13 0 1 0,1 7 1 0,-1-7-1 0,7 6-1 0,0-6 1 0,-7 0-3 0,7 0 4 0,0 6 0 0,0-6-1 0,-7 0 1 0,7 0-1 0,0 0-2 0,-7 0 2 0,1 0 1 0,5 0 0 0,1-6-1 0,6 6 1 0,-6 0-4 0,0 0 5 0,-7-6-2 0,7 6 0 0,-6 0-1 0,5 0 3 0,1-7-5 0,0 7 5 0,-7 0-2 0,7-6 0 0,0 0-1 0,0 0 2 0,-1-1-3 0,1 7 3 0,0-6-1 0,-7 0 0 0,13 0 0 0,-12-1 0 0,0 7 1 0,5-6-1 0,1 0 0 0,-6 0 0 0,-1-7 0 0,7 7 1 0,0-7-1 0,-1 1 0 0,-5 5 1 0,6-5-1 0,-7 6 0 0,1-1 0 0,-1-5 0 0,1-1 0 0,-1 1 0 0,1 6 0 0,-1-1 0 0,-5-5 0 0,5 12-1 0,-6-6 0 0,1-1 2 0,-7 7-1 0,0-6 0 0,6 6 0 0,-6 0 0 0,-6 0-16 0,-1 13-94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7270 3411 65 0,'-6'0'6'0,"-7"-19"12"0,7 13-9 0,12 6-6 0,0-6 2 0,-6 6 2 0,7 6-2 0,5 13-1 0,1-7-2 0,5 7 0 0,-5 6-2 0,-1-6 0 0,1 6 0 0,-1-12 0 0,1-7 1 0,-1-6 1 0,7 0 0 0,19-32 0 0,12-11 0 0,12-1-1 0,1-6 0 0,-13 18 5 0,-13 7 1 0,-18 7 0 0,-6 11-4 0,-7 7-14 0,0 0-90 0</inkml:trace>
  <inkml:trace contextRef="#ctx0" brushRef="#br0">4160 4863 16 0,'0'0'11'0,"-12"0"7"0,12-6-9 0,-6-7 2 0,6 1 14 0,-7 6-11 0,7 6-12 0,0 6-1 0,0 0 1 0,0 0 3 0,0 7 0 0,7 0 0 0,-1 5-2 0,6 1-2 0,1 6 1 0,-1-6 0 0,1 0 0 0,-1-1-1 0,-5-5-1 0,5-1 0 0,-5-5 2 0,5-7 0 0,7-7 1 0,12-24-3 0,13-6 3 0,12-20-2 0,7 1 1 0,-1 12 0 0,-5 0-1 0,-14 13 1 0,-11 6 1 0,-20 12 3 0,-12 13 3 0,-6 0-8 0,12 7-60 0,-6-7-5 0</inkml:trace>
  <inkml:trace contextRef="#ctx0" brushRef="#br0">3209 4344 10 0,'-6'0'9'0,"12"6"-7"0,1 0-1 0,-1 7 2 0,-6-1 8 0,0 1-2 0,0-13-4 0,0-6 3 0,6 6-5 0,1-13 0 0,-7 1-2 0,6-7 1 0,-6-19-2 0,0-6 0 0,0-6 1 0,0 6 0 0,-6 1-1 0,6-1 1 0,0 0-1 0,6 6 1 0,-6 13-1 0,0 7 1 0,6 11 0 0,7 14-1 0,5 11 0 0,14 20 0 0,5 18 0 0,-6-6-1 0,1-6 1 0,-14-6 1 0,-5-13 0 0,-7-6-1 0,-6-7 2 0,0-12 0 0,-12 0 0 0,-7-12-2 0,-6-1 1 0,-13 1 0 0,7-7-1 0,-6 0 1 0,5 6-1 0,-5 7 0 0,-7 6 0 0,-6 0 0 0,12 6 0 0,7 7 0 0,19-13 0 0,5 0 0 0,20-13-1 0,12-5 1 0,19-1 0 0,6-6 0 0,19-6 0 0,-1-7 0 0,-5 7 0 0,-13 12 0 0,-19 0 1 0,-6 13-1 0,-6-7 0 0,-19 13 1 0,0 7-1 0,-19 11-1 0,-6 14 1 0,-12 12 0 0,-20 18 0 0,1 1-1 0,6-7 1 0,12 0 0 0,7-18 0 0,6-7 2 0,6-18-1 0,13-7 0 0,6 0-2 0,6-6-73 0</inkml:trace>
  <inkml:trace contextRef="#ctx0" brushRef="#br0">5086 5721 28 0,'-6'0'9'0,"-6"12"-8"0,12 7-1 0,0-6 5 0,0-13 18 0,0-7-6 0,0-11-10 0,0-20-4 0,12-18-2 0,-6-7 0 0,-6 7 0 0,-6 12 2 0,0 0 1 0,6 13-2 0,-6 12 1 0,6 7 0 0,12 24-4 0,19 26 1 0,7 37-2 0,12 0-1 0,-6-19 3 0,-7-12 0 0,-24-25 0 0,-13-7 3 0,0-12 2 0,-19-12-2 0,-12-13-2 0,-7 6 0 0,-6 0 0 0,-6 0 0 0,7 7-1 0,5 6-1 0,7-1 1 0,6 1 1 0,18 0-3 0,7 0-1 0,19-7 1 0,13 1 1 0,11-13 0 0,20-7 0 0,-1 1 0 0,1 6 1 0,-19 6 0 0,-13 7 0 0,-18 5 0 0,-7 7 1 0,-12 0-2 0,-13 19 0 0,-12 19 0 0,-19 18-1 0,-7 7 3 0,-5-13 0 0,12-7 2 0,18-5 0 0,20-19-2 0,6 0-1 0,6-13-26 0,0-6-49 0</inkml:trace>
  <inkml:trace contextRef="#ctx0" brushRef="#br0">5781 5602 0 0,'0'0'0'0,"0"-6"3"0,6-1-1 0,-6 1 8 0,0 0 4 0,-6-7 2 0,6 13-10 0,6 13 1 0,13 18 1 0,0 32-1 0,6 12-4 0,-7-13-1 0,-11-30 1 0,-1-13 1 0,-6-13 0 0,0-19 0 0,-6-24-3 0,-7-13 0 0,7-7 0 0,-7 1-1 0,13 6 1 0,0 19-1 0,0 6 1 0,7 18-1 0,-1 7 1 0,13 38 0 0,6 12-1 0,6-6 0 0,-6-13 0 0,-12-18 1 0,-1-13 2 0,1-25-1 0,-1-19-1 0,7-6 0 0,-7 6-1 0,-5 19 1 0,5 12-2 0,1 20 1 0,5 36 0 0,7 20 0 0,0-7 0 0,-12-12 0 0,6-13 0 0,-7-6-13 0,13-12-40 0,-18-19 15 0</inkml:trace>
  <inkml:trace contextRef="#ctx0" brushRef="#br0">6363 5458 72 0,'0'0'0'0,"-19"-13"9"0,19 32-7 0,6 31-1 0,7 13 3 0,-1-13-1 0,-6 0-1 0,7-19-8 0,-1-12-29 0,-5-19-13 0</inkml:trace>
  <inkml:trace contextRef="#ctx0" brushRef="#br0">6525 5514 7 0,'7'-31'16'0,"-1"18"-5"0,6 20 0 0,7 30-3 0,0 7-6 0,6-6-1 0,12-26 1 0,1-6-1 0,-7-24 0 0,1-26 1 0,-20-6 0 0,-12-7 1 0,-12 7 7 0,-26 13 4 0,-12 30-11 0,6 20-4 0,13 31-9 0,12 12-14 0,32 19-32 0</inkml:trace>
  <inkml:trace contextRef="#ctx0" brushRef="#br0">7045 5614 27 0,'0'-6'7'0,"-7"6"6"0,7 50-4 0,13 13-2 0,-13-1-4 0,0-12-3 0,6-24-34 0,-6-20 4 0</inkml:trace>
  <inkml:trace contextRef="#ctx0" brushRef="#br0">7351 5276 7 0,'-6'-18'6'0,"0"-20"6"0,-1 13 1 0,7 25 3 0,13 38 0 0,6 30-11 0,6 8-5 0,0-20-12 0,0-25-42 0</inkml:trace>
  <inkml:trace contextRef="#ctx0" brushRef="#br0">7501 5151 85 0,'0'0'0'0,"-12"31"1"0,31 38-1 0,6 0-12 0,-13-6-16 0,-18-32-11 0</inkml:trace>
  <inkml:trace contextRef="#ctx0" brushRef="#br0">5599 6322 96 0,'-56'-13'4'0,"44"13"-4"0,62-6-1 0,56-25-1 0,75-32 3 0,63-25-4 0,50 1 3 0,32-1-1 0,-13 1-3 0,-32-1 2 0,-49 19 2 0,-63 13 1 0,-82 24-1 0,-74 20 23 0,-32 6-15 0,-25-1-8 0,-19 26-105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5662 7073 34 0,'0'0'0'0,"-6"-13"7"0,24 20 12 0,-11 30 6 0,-1 13-14 0,13-25-1 0,12-19-2 0,50-43-1 0,38-32-5 0,13 6-3 0,-32 26 1 0,-25 6 2 0,-31 12-1 0,-19 13-16 0,-13 31-85 0</inkml:trace>
  <inkml:trace contextRef="#ctx0" brushRef="#br0">3378 7943 11 0,'0'0'6'0,"13"-19"11"0,-7 13 11 0,-6 37 5 0,19 25-26 0,0 1-3 0,-1-13-2 0,-5-13 0 0,12-19 2 0,38-49 2 0,55-57-4 0,51-25-2 0,-6 31-2 0,-25 20 5 0,-51 17-2 0,-62 39 2 0,-25 6 1 0,13 6-48 0,6 6-23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4192 4312 16 0,'0'0'6'0,"0"-18"16"0,0 5-3 0,6 1-16 0,6 5 2 0,-5 7 3 0,-1 0-4 0,0 7 2 0,1 11-2 0,5 7-2 0,1-6-1 0,-7-6-2 0,0-13 5 0,7 0-2 0,5-13-1 0,14-12 3 0,5-6-3 0,1 0 0 0,-1-1-1 0,1 7 1 0,-1 0-1 0,-5 6 1 0,-1 7 0 0,0 6-1 0,-18-1 3 0,-7 7-3 0,0 7-5 0,-6 5-85 0</inkml:trace>
  <inkml:trace contextRef="#ctx0" brushRef="#br0">4329 5558 27 0,'-12'-12'12'0,"12"12"-10"0,6 0 1 0,0-7 9 0,1 1 3 0,-1 0-9 0,6 18-2 0,7 20-1 0,-6-7-1 0,-1-13 0 0,1-6 2 0,-1 7 2 0,-6-7-4 0,7 0 0 0,-1-6-1 0,7-18 2 0,13-14-3 0,5 1 0 0,13-6 0 0,6-1 1 0,7-6-1 0,-13 13 0 0,-19 12 1 0,-24 7 0 0,-7 12 3 0,0 0-4 0,6 6-93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9929 4043 4 0,'0'0'0'0,"0"0"32"0,-7 0-28 0,7 0 8 0,-6 0-5 0,6 0 4 0,-6 0 3 0,6 0-5 0,-6 0-3 0,6 0-1 0,-7 7-2 0,7-7 1 0,-6 0 3 0,6 0 3 0,0 0-2 0,0 0-3 0,0 6-2 0,13-6 1 0,5 0 1 0,26-6-1 0,6-1-2 0,13 7 1 0,6-6-1 0,12 6 0 0,-6-6 1 0,13 6-2 0,-7 0 1 0,0-6 0 0,13-1 0 0,-6 1 0 0,12 6 0 0,0 0 0 0,-6-6-1 0,6 6 0 0,-12 0-1 0,-7 0-3 0,-25 0 4 0,-25 0 2 0,1 0 1 0,-7-7 1 0,-13 7-2 0,-5 0 0 0,-7-6-1 0,0 6 0 0,0 0-37 0,-13 0-92 0</inkml:trace>
  <inkml:trace contextRef="#ctx0" brushRef="#br0">9860 4087 34 0,'0'0'17'0,"-6"-6"11"0,6-7-4 0,0 13-17 0,0 0-4 0,0 0 8 0,12 0 10 0,26-6-10 0,12 0-5 0,6 0-4 0,-6 6 1 0,13-7-1 0,6 7 1 0,12-6 0 0,0 6 0 0,7-6 1 0,-1 0-2 0,1-1 1 0,0 7 0 0,-20 0-2 0,1 0 1 0,0 7-1 0,0-1 1 0,6-6 0 0,0 0 0 0,-12 0-2 0,-7-6 1 0,-6 6-4 0,6 0 4 0,-6-7 0 0,-12 7-1 0,-13 0 1 0,-13 0 1 0,-5-6 1 0,-1 6 3 0,-6-6-5 0,6 6-1 0,-6 0-4 0,-31 6-61 0,12 0-33 0</inkml:trace>
  <inkml:trace contextRef="#ctx0" brushRef="#br0">5468 4331 42 0,'0'0'8'0,"-6"0"-6"0,-13-6 3 0,13 6-2 0,6 0 14 0,-7-6 2 0,7 6-6 0,7-7-5 0,-1 7-1 0,6-6-1 0,14 0-4 0,11 0 1 0,7 6-2 0,0 6 0 0,-13 0-2 0,6 0 3 0,-12-6 1 0,1 0 1 0,-14 0 1 0,-12 0 0 0,0 0 2 0,6-6-6 0,-6 6-1 0,7 0 0 0,-1 0 0 0,0 0 0 0,0 0-25 0,1 0-79 0</inkml:trace>
  <inkml:trace contextRef="#ctx0" brushRef="#br0">11155 3943 0 0,'0'0'8'0,"-13"0"32"0,1 0-25 0,-1 0 0 0,7 6 6 0,-6 1-8 0,-1-7-4 0,7 0-2 0,0 0 0 0,12 6-3 0,19-6 0 0,31 0 2 0,32-6-3 0,6 6-3 0,-32 6 1 0,-30 0 0 0,-26-6 1 0,-12 0 2 0,-26 0-1 0,-12-6-2 0,-18 6-1 0,-13 0 4 0,0 6-3 0,12 0 0 0,32-6-1 0,18 7 1 0,13-7 0 0,32-7 0 0,36 1 1 0,26 0-1 0,0 6-3 0,-25 0 3 0,-38 0 0 0,-31 6-1 0,-31 0 2 0,-32-6-2 0,-12 0 3 0,-12 0-1 0,5 7-1 0,20-1-1 0,37 0 0 0,25-6 0 0,44 0 0 0,31-6 0 0,19-7-1 0,-1 13-3 0,-30 0 4 0,-38 7 1 0,-25-7-1 0,-19 0 2 0,-25 0-2 0,-12-7 1 0,-19 7 1 0,0 13 0 0,19-13-2 0,24 6 1 0,26-12-1 0,25 6-1 0,25-6 0 0,18-7 1 0,13 13-1 0,-6 0-2 0,-6 0 3 0,-26 0 0 0,-31 0 0 0,-18 6 0 0,-32-6 1 0,-25 7-1 0,-6-7 3 0,6 6-3 0,19 0 1 0,19-6-1 0,19 0 0 0,24 0 0 0,19 0 0 0,32-6-1 0,18 0 1 0,1 6-4 0,-39 0 4 0,-18 0 0 0,-18 0 0 0,-7 0 1 0,6 0-1 0,-6-7 0 0,6 1 0 0,0 6 0 0,7 0 0 0,-7 0 0 0,-6 0 0 0,0 6 0 0,0-6 0 0,0 0 0 0,0 0 0 0,0 0 0 0,0 0 1 0,7 0 0 0,-7 0-2 0,0 0 2 0,0 0 0 0,6 0-1 0,-6 0 0 0,0 0 0 0,0 0-1 0,0 0 2 0,-6 7-66 0,-1-1-30 0</inkml:trace>
  <inkml:trace contextRef="#ctx0" brushRef="#br0">11524 1727 42 0,'0'0'0'0,"-6"-6"13"0,6 0-6 0,0 0 2 0,0-1 4 0,6-5-1 0,0 6 2 0,7 6-8 0,-1-7-1 0,1 14 1 0,-7-7-2 0,7 12-2 0,5 1 2 0,-5 5 2 0,-1 7-3 0,1 0-1 0,-7 0 0 0,0 0 0 0,1 32 1 0,-14-26-2 0,7-6 1 0,-6-6-1 0,0-7 1 0,-13 1 0 0,0-7 0 0,-6 7 1 0,7-13-2 0,5 0 1 0,7-7 0 0,6-5 0 0,6-13-2 0,7 6 1 0,5 7-1 0,1-1-1 0,6 1 1 0,13-1 0 0,-13 7-1 0,-13 6 1 0,-12 6-4 0,-6-6-22 0,0 0-60 0</inkml:trace>
  <inkml:trace contextRef="#ctx0" brushRef="#br0">11868 1640 48 0,'0'-13'17'0,"6"-6"-4"0,13 13-7 0,-6 0-1 0,-13 25 13 0,-13 12-4 0,1 19-3 0,-1 0-5 0,1 0 0 0,-1-6-3 0,7-13 0 0,6-12-1 0,6-13 1 0,19-6 0 0,13 0-2 0,12 0 0 0,-13-6 0 0,-5 6-1 0,-14-6 1 0,-11 6-2 0,-7 0-26 0,0 6-25 0,-7 0-4 0</inkml:trace>
  <inkml:trace contextRef="#ctx0" brushRef="#br0">11424 2153 67 0,'0'0'3'0,"25"-6"3"0,56-13 13 0,26 6-5 0,18 7-4 0,-19-6-1 0,-18 5 0 0,-38 1-4 0,-19 0-2 0,-18 0-1 0,-7 6-17 0,-37 12-51 0,18-6 26 0</inkml:trace>
  <inkml:trace contextRef="#ctx0" brushRef="#br0">11524 2278 55 0,'-6'-6'12'0,"0"0"-5"0,18-7 9 0,1 7 2 0,-1 6-2 0,13 6-8 0,0 13-5 0,-12 12-1 0,-1 0 0 0,-6 1-1 0,-6 5 0 0,-12 1 1 0,-13-7-1 0,-6-6 0 0,6-25 2 0,6-6-1 0,13-19 0 0,6-13 0 0,25 13-2 0,6 7-1 0,6 11-23 0,-5 7-75 0</inkml:trace>
  <inkml:trace contextRef="#ctx0" brushRef="#br0">11762 2284 46 0,'0'-6'7'0,"-6"0"13"0,12 0-2 0,0-1-5 0,0 14-5 0,1 11 0 0,-7 20 1 0,-7-7-1 0,7 1-3 0,-6-7-4 0,6 6 1 0,6-25-1 0,-6 0 2 0,7-18 1 0,11-7-3 0,7 0 0 0,-18 13-1 0,-1 6 0 0,13 6-1 0,6 19 0 0,-7-12 1 0,7-13 1 0,-12-13 1 0,-7-18 1 0,-6 0 3 0,-6-1-3 0,0 20-3 0,6 12-48 0,6 6-46 0</inkml:trace>
  <inkml:trace contextRef="#ctx0" brushRef="#br0">12050 2209 71 0,'-7'-6'4'0,"7"-6"10"0,25 5 6 0,-6 1 0 0,0 6-8 0,-7 13-8 0,1-1-2 0,-13 1 2 0,-6-1 4 0,-7 1-2 0,1-1-3 0,-1 1-1 0,1-7-2 0,5 0 1 0,7 0 0 0,0-6 2 0,25-6-2 0,13 0-2 0,-7 6 1 0,-6 0 2 0,-12 0 0 0,-13 0-26 0,6 0-103 0</inkml:trace>
  <inkml:trace contextRef="#ctx0" brushRef="#br0">12525 1978 65 0,'0'0'0'0,"19"-13"2"0,25 13-1 0,6 6-3 0,-32 1-31 0,-18-7 10 0</inkml:trace>
  <inkml:trace contextRef="#ctx0" brushRef="#br0">12525 2034 42 0,'-6'0'14'0,"-44"6"5"0,37-6 4 0,51-6-18 0,43 0-15 0,-25 6-53 0</inkml:trace>
  <inkml:trace contextRef="#ctx0" brushRef="#br0">14383 1502 49 0,'-6'-19'13'0,"0"-6"2"0,-1 19-6 0,-11 0-2 0,-20 6 0 0,1 12 5 0,-7 7-7 0,19 0-3 0,6 6 1 0,13 0-2 0,12 0 1 0,13 0-1 0,12 0-1 0,7 6 1 0,5 1 1 0,-11 5 2 0,-20-6-5 0,-12 1 2 0,-37-7 0 0,-13-13-3 0,6-18 10 0,13-13 5 0,24-6-6 0,32 0-6 0,13 13-2 0,24-7-15 0,-5 6-59 0,-45 1 18 0</inkml:trace>
  <inkml:trace contextRef="#ctx0" brushRef="#br0">14465 1339 49 0,'-7'-6'2'0,"1"-13"4"0,19 13 4 0,5-7 3 0,-11 7 5 0,5 6-6 0,1 6-5 0,-1 7-5 0,1 12 2 0,-13-6-1 0,0 0 3 0,-13-1-1 0,1 1-1 0,-1-6-3 0,1-1 4 0,5-6-4 0,7 1 1 0,7-7 0 0,36 0-2 0,7 0-2 0,-6 0 2 0,-13 0 0 0,-5 0-1 0,-14 0 0 0,7 0 2 0,-19 0 3 0,0 0 0 0,-6 0-3 0,6 0 0 0,0 0 0 0,6-7 0 0,-19 7-1 0,7 0-34 0,-13 7-82 0</inkml:trace>
  <inkml:trace contextRef="#ctx0" brushRef="#br0">13113 1652 23 0,'0'0'20'0,"-6"-12"-8"0,6 5 0 0,0 7-3 0,-6 19 10 0,-1 25-1 0,-5 12-6 0,12 1-4 0,0-7-4 0,0-13-1 0,6-18 0 0,-12-6-1 0,6-7 3 0,-6-12-7 0,6-7-30 0,0 7-29 0,0 0 27 0</inkml:trace>
  <inkml:trace contextRef="#ctx0" brushRef="#br0">13094 1809 30 0,'-6'-7'17'0,"6"7"-4"0,6-6 0 0,7 0 0 0,24 0-3 0,7-1-1 0,0 1-3 0,-19 6-4 0,-19 0-1 0,1 0 1 0,-1-6-1 0,-6-7-2 0,6 1-4 0,0-7 3 0,-6 7 1 0,-6-13 1 0,6 6 0 0,0 6 1 0,0 1-1 0,6-1 1 0,-6 7 0 0,7 0 3 0,-1-1-1 0,0 20 9 0,-6 24-2 0,0 32-1 0,0 6-4 0,0-6-1 0,0-25 1 0,0-25 1 0,0-19-2 0,0 0 1 0,0-25-32 0,13-25-96 0</inkml:trace>
  <inkml:trace contextRef="#ctx0" brushRef="#br0">13514 1402 43 0,'0'0'0'0,"-7"-13"12"0,7-5 3 0,7 5 4 0,-1 7-1 0,0 6-4 0,-6 19-3 0,-6 24-2 0,0 1-4 0,-1-13 1 0,7-18-2 0,0-7 0 0,0-12 3 0,0-7-4 0,0-24-1 0,7-7-1 0,-1-12 1 0,0 50-3 0,-6 6-1 0,0 18 0 0,-6 32 2 0,0 0 0 0,6-18 0 0,0-13 0 0,0-13 4 0,6-19-1 0,-6-24-1 0,12-1-1 0,-5 1 0 0,-1 18-1 0,-6 13 0 0,0 6-2 0,0 0 3 0,0 0-4 0,-6 6-3 0,6-6-8 0,0 6-17 0,6 7-36 0,-6-13 30 0</inkml:trace>
  <inkml:trace contextRef="#ctx0" brushRef="#br0">10573 5389 17 0,'-6'0'22'0,"-7"-6"5"0,7 6 9 0,6-6-7 0,13-1-11 0,18 1-4 0,31 0-5 0,1-1-5 0,-19 7-3 0,-25 0 0 0,-44 7 2 0,-25-1-2 0,-19 0 0 0,19 1-1 0,18-1 0 0,32-6 2 0,32-6 1 0,36-1-2 0,14 1 1 0,-20 6-1 0,-43 0 0 0,-19 6 0 0,-56 1 0 0,-7-1-1 0,1 0 1 0,-1 0-1 0,26-6 0 0,24 0 2 0,19 0-3 0,51-12 2 0,30-1-1 0,-5 7 0 0,-32 6-1 0,-44 6 1 0,-31 1 0 0,-25-1 0 0,0 0 0 0,6 0 0 0,25-6 1 0,19 0-1 0,31-6 0 0,26-6-1 0,-7 12 2 0,-19 0-2 0,-25-7 3 0,-6 7-3 0,0 0 1 0,0-6 0 0,0 6-32 0,-6 13-110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5631 3937 15 0,'0'-6'2'0,"-7"-19"8"0,7 18-6 0,-6 1 7 0,-19-6 3 0,-12 12-9 0,-20 6-2 0,-18 19-2 0,-6 12-1 0,31-18 0 0,31-6 2 0,13 5 2 0,18 14-4 0,1-7 2 0,-1 12-2 0,-5 7 2 0,-7 19 2 0,0 6 1 0,0-7-1 0,0 7-1 0,-7 31 0 0,7 13-1 0,0-19 0 0,13-25 0 0,-7-7 0 0,0 13 1 0,-12 7-1 0,0-1-1 0,6-18-1 0,0-26 0 0,0-5 0 0,0-1 1 0,0 13-1 0,0-1 1 0,-6-5-1 0,6-13 1 0,-7-6-1 0,7 6 0 0,13 0 0 0,-1-6 0 0,13-7-1 0,7-12 2 0,5 6-1 0,7-6-1 0,-13 7 1 0,1-7 0 0,-7-7 1 0,-13 7 4 0,-12 0 1 0,6-12-9 0,-6-1-87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2959 6779 7 0,'0'-7'14'0,"-12"1"-1"0,5 0-3 0,1 6 6 0,6 0-3 0,0 0-4 0,13 0 3 0,5-6-9 0,14-1-5 0,5 1 4 0,-5 6-1 0,-7 0 0 0,0-6-1 0,-7 6 1 0,1-6 0 0,-6 6 0 0,-7 0 0 0,-6 0-1 0,0 0 1 0,-25 6 1 0,6-6 0 0,-12 0-2 0,-7 0 1 0,-12 6-1 0,6 7 2 0,13-7-2 0,12-6 0 0,7 0-1 0,6 0 2 0,6 0-3 0,6 0 0 0,13 0 0 0,12-6 1 0,13-1-2 0,6 7 4 0,-13 0-2 0,-5 0 1 0,-20 0 0 0,-6 0 2 0,-6-6-1 0,0 6 1 0,0 0-2 0,7 0-7 0,-1 6-56 0</inkml:trace>
  <inkml:trace contextRef="#ctx0" brushRef="#br0">1802 3636 26 0,'0'0'7'0,"0"-6"14"0,0 0-17 0,12 6 0 0,1-6 4 0,-7-1 3 0,7 7-3 0,5-6-4 0,7 6-1 0,7 0-1 0,-7 6 1 0,6-6 0 0,0 7-1 0,1-7-2 0,-1 6 1 0,0-6 0 0,0 6 0 0,7-6 1 0,-7-6 0 0,7 6-1 0,-13 0 0 0,12 0 1 0,-5 0 0 0,-1 0 0 0,0 0-1 0,0 0 0 0,1 6 0 0,-1-6 0 0,13 0 0 0,0-6-3 0,18 0 2 0,-18 6 1 0,-13 0-1 0,1 0 1 0,-1 0-1 0,0-7 1 0,0 7-1 0,1 0 0 0,-1 0 0 0,0 0 0 0,7 7 0 0,-7-7-2 0,0 0 1 0,1 6 1 0,-7-6 1 0,6 0-2 0,-6 0 2 0,0 6-1 0,-6-6 0 0,-1 0 0 0,8 0 0 0,-8 0 0 0,7 0 0 0,-6-6 0 0,6 6 1 0,0 0-1 0,-6 0 0 0,0 0 0 0,-1 0 0 0,-5 0 0 0,-7 0 0 0,0 0 1 0,1 0 2 0,-7-6 6 0,-7 6-8 0,7 0-10 0,7-7-91 0</inkml:trace>
  <inkml:trace contextRef="#ctx0" brushRef="#br0">3898 3624 13 0,'0'0'14'0,"-13"-13"26"0,13 13-21 0,-6 0-14 0,6 0 5 0,12-6-1 0,13 0-5 0,7 6-1 0,5-6-1 0,1 6 0 0,6 0 0 0,-1 0 0 0,1 0 3 0,-13 6-1 0,13 0-1 0,0-6-2 0,0 0 0 0,18-6 1 0,-12 6-1 0,7 0 0 0,-1-6 0 0,-6-1-1 0,-12 1 1 0,-1 6-1 0,-6-6 0 0,1 6 0 0,12-6-2 0,-7 6 3 0,7 0-1 0,-7 0 0 0,1 0 0 0,6 0 0 0,-13 0 0 0,-6 0 0 0,6 0 0 0,-6 0 0 0,0 0 0 0,0 0 1 0,0-7-2 0,0 7 0 0,0 0 1 0,1 0 0 0,-1 7 0 0,0-7 0 0,6 6 0 0,-6 0 0 0,0 0 0 0,0-6 0 0,-6 0 0 0,-13 7 1 0,0-7-1 0,-6 0 0 0,0 6 0 0,6-6 0 0,-6 6 0 0,0-6 0 0,0 0 1 0,0-6 0 0,-6 6-1 0,0 0 0 0,6 0 2 0,0 0-2 0,-6-6 0 0,-1 6-3 0,7 6-20 0,0-6-19 0,0 0-14 0</inkml:trace>
  <inkml:trace contextRef="#ctx0" brushRef="#br0">12813 2954 39 0,'-6'-12'14'0,"6"5"-2"0,6-5-7 0,-6 6 1 0,-6-1 2 0,-19 7 0 0,-7 0 0 0,1 13-2 0,6-1-3 0,6 13-1 0,0 7 2 0,7-1 0 0,6 7 0 0,12-7-1 0,0-6-1 0,13-6 0 0,6-7 0 0,0-6 1 0,0-6-2 0,-6-6 0 0,6 0 0 0,0 6 0 0,0-13 0 0,-6 1 0 0,-7-7 0 0,-6 7 0 0,-6 12-1 0,0-32 2 0,0 14-1 0,7-8-1 0,-7 8 0 0,-7 5 0 0,7-6 0 0,-6 7 1 0,0-7-1 0,-7 13 0 0,7 0 0 0,-6 6 0 0,-1 0 0 0,7 0 0 0,-7 6-12 0,7 13-41 0,-6-13-12 0</inkml:trace>
  <inkml:trace contextRef="#ctx0" brushRef="#br0">12900 3812 7 0,'0'0'14'0,"7"-7"8"0,-7 1-12 0,-7 0 0 0,1-7-3 0,0 7-4 0,0 6-1 0,-7 0 4 0,-6 0 1 0,1 0 0 0,5 6-4 0,1 1-2 0,-1 11 1 0,-6 1 4 0,7 0-2 0,6 6 1 0,-1-6-4 0,1 6 1 0,0-6-1 0,6 6 1 0,6-7 0 0,0 7-1 0,7-6 0 0,-1-6 0 0,1-7 0 0,6 7 0 0,-1-13 1 0,1 0-1 0,-6 0-1 0,-1 0 1 0,1 0-1 0,12 0 1 0,-13-13 0 0,7 7-1 0,-6-7 1 0,-7 7 0 0,0-13 0 0,0 7-1 0,1-1 1 0,-1 1-1 0,-6-1 0 0,6 1 0 0,0-1 1 0,-6-6-1 0,0 7 0 0,0-1 1 0,-6 1 0 0,0-1-3 0,0 1 3 0,-1-1-1 0,1 7 0 0,0-7 1 0,0 1-1 0,-1 6 0 0,1-1 1 0,0 1-1 0,0 6 0 0,-1-6 0 0,-5 6 0 0,5-6 0 0,-5 6-4 0,-1 0-53 0,7 0-3 0</inkml:trace>
  <inkml:trace contextRef="#ctx0" brushRef="#br0">2915 7154 21 0,'0'-6'23'0,"0"6"-2"0,0-6-14 0,7 6 0 0,11 0-1 0,1 0-2 0,6 0 3 0,19 0 2 0,0 6-3 0,6-6-2 0,12 0-1 0,-5 6-1 0,-1 0 1 0,0-6 0 0,7 0-1 0,0 0 1 0,-1 0 0 0,1 0 2 0,-1-6-3 0,7 0 0 0,-6 0-2 0,-1 6 0 0,-6 6 2 0,1-6 1 0,-1-6-2 0,7 6 0 0,-13 0 0 0,-7 6-1 0,8-6 1 0,-8 0-2 0,-5 6 0 0,-1-6 2 0,1 0 0 0,12 0 0 0,-12-6-1 0,-1 0 1 0,-6 12-2 0,-18-6 2 0,-1 6-1 0,-12-6 1 0,0 0 3 0,-12 0-5 0,-13 0 2 0,-19 6-1 0,-6 1 1 0,-6-1-2 0,-7-6 2 0,-12 0-1 0,0 0 1 0,-6 6-2 0,-7-6 2 0,13 0-1 0,0-6 1 0,6 6-3 0,0 0 3 0,7 0-1 0,5 0 0 0,1 0-2 0,0-13 2 0,6 13-2 0,12 0 2 0,-6 0-1 0,1 0 1 0,-1 0 0 0,0 0 0 0,6 0 1 0,13-6-1 0,-6 6 0 0,0 0 0 0,0 0 0 0,-1 0 0 0,1 0-1 0,6 0 3 0,6 0-1 0,0 6-1 0,7-6 0 0,12 0 0 0,-6 0-1 0,12 7 0 0,0-7 1 0,13 0 0 0,12 0-1 0,7 0 0 0,6 0 1 0,6 0 0 0,0 0 0 0,6 0 0 0,7 0 0 0,-1 0 0 0,7 0 0 0,-6 0 2 0,5 0-1 0,-11 0 0 0,-1 0 0 0,-6 0-1 0,6-7 0 0,7 7 0 0,-13 0-1 0,-6 0 3 0,-1 0-2 0,-11-6 0 0,12 6 0 0,-1 0 1 0,-5 0-2 0,-1 0 2 0,1 0-2 0,-13 0 1 0,13 0 0 0,-13 0 1 0,6 0-3 0,-6-6 3 0,6 6-1 0,0 0 0 0,-12 0 0 0,-6 0 0 0,-7 0 0 0,0 0 1 0,0 0-1 0,1 0 1 0,-7 0-1 0,6 0 2 0,-6 0 1 0,0-6 0 0,0 6-46 0,0 0-65 0</inkml:trace>
  <inkml:trace contextRef="#ctx0" brushRef="#br0">2909 7211 12 0,'13'0'-5'0</inkml:trace>
  <inkml:trace contextRef="#ctx0" brushRef="#br0">601 6660 43 0,'-7'-7'36'0,"-5"-5"-35"0,-7 6-1 0,-12 6 1 0,-13 0 6 0,-6 18-7 0,6 1-2 0,13 0 0 0,18-6 3 0,13-1-1 0,13 19 2 0,-1 13-4 0,-5 25 1 0,-1 19-2 0,0 12 3 0,7 0-2 0,-1 6 1 0,13-6 1 0,0-18 5 0,0-13 2 0,0-13-2 0,-6-6-3 0,0 0-1 0,0-25 1 0,6-12 1 0,12-13-12 0,13-7-67 0</inkml:trace>
  <inkml:trace contextRef="#ctx0" brushRef="#br0">2402 6259 47 0,'-18'-12'15'0,"36"5"-16"0,20 1 5 0,12 0 2 0,-6 0-4 0,-19-1-1 0,-19 1 4 0,-6 6 0 0,-12 31-4 0,5 7-2 0,14 37 2 0,11 38-3 0,20 12 4 0,-7 13 6 0,0 12-6 0,1-25-3 0,-7-37 0 0,-6-38 1 0,-7-13 0 0,-24-5 4 0,-20-7-1 0,-24 6-1 0,0-19 2 0,24-12-2 0,20-18-47 0,12 5-4 0</inkml:trace>
  <inkml:trace contextRef="#ctx0" brushRef="#br0">601 6716 69 0,'0'0'0'0,"0"0"2"0,-7 13 17 0,1 30-6 0,6 14-10 0,13-7-7 0,-1-6-75 0</inkml:trace>
  <inkml:trace contextRef="#ctx0" brushRef="#br0">726 6879 84 0,'-7'0'9'0,"1"6"-28"0,6-6-38 0</inkml:trace>
  <inkml:trace contextRef="#ctx0" brushRef="#br0">876 6697 70 0,'0'0'11'0,"-13"7"-15"0,-12 11 6 0,13 20 0 0,18-13 3 0,44-25 0 0,-25-31 0 0,-12-19 14 0,-32 6-5 0,-6 37-14 0,6 7-23 0,0 25-64 0</inkml:trace>
  <inkml:trace contextRef="#ctx0" brushRef="#br0">707 7292 36 0,'0'0'10'0,"-6"0"-8"0,-7 12 7 0,13 7-2 0,6 0-2 0,13 0 2 0,-6-19 0 0,-7 0 1 0,7-19 3 0,-13 0-4 0,-7 0-6 0,-5 7-14 0,-1 6-68 0</inkml:trace>
  <inkml:trace contextRef="#ctx0" brushRef="#br0">888 7242 105 0,'0'0'9'0,"-18"-6"-8"0,5 6 0 0,7 0-27 0,0 6-51 0</inkml:trace>
  <inkml:trace contextRef="#ctx0" brushRef="#br0">957 7211 47 0,'0'12'15'0,"19"26"0"0,6-7-4 0,-6-12-15 0,-7-1-66 0</inkml:trace>
  <inkml:trace contextRef="#ctx0" brushRef="#br0">957 7154 119 0,'0'0'0'0,"-6"-25"5"0,50-6-2 0,18-7-41 0,-43 38-28 0</inkml:trace>
  <inkml:trace contextRef="#ctx0" brushRef="#br0">1395 6447 34 0,'0'-13'18'0,"0"1"6"0,6 37 1 0,1 25-15 0,5 0-8 0,-6 0-1 0,1-12-51 0,-1-32 11 0</inkml:trace>
  <inkml:trace contextRef="#ctx0" brushRef="#br0">1527 6547 102 0,'0'-6'2'0,"-7"6"-1"0,7 0-23 0,0 6-42 0</inkml:trace>
  <inkml:trace contextRef="#ctx0" brushRef="#br0">1664 6322 92 0,'0'0'3'0,"-19"0"5"0,13 31-7 0,6 19 0 0,0 19-14 0,6-6-60 0</inkml:trace>
  <inkml:trace contextRef="#ctx0" brushRef="#br0">1470 6998 24 0,'0'0'10'0,"0"-25"4"0,-6 12 3 0,0 7-4 0,6 37-4 0,-7 19-2 0,7 0-5 0,19-12-1 0,0-32 2 0,0-18 3 0,0-26-1 0,-19-6-1 0,-19 13-3 0,-6 18-12 0,6 26-73 0</inkml:trace>
  <inkml:trace contextRef="#ctx0" brushRef="#br0">1620 6960 87 0,'-6'-6'16'0,"-6"6"-13"0,12 0-4 0,-7 0-29 0,1 6-26 0</inkml:trace>
  <inkml:trace contextRef="#ctx0" brushRef="#br0">1746 6841 69 0,'-7'-12'21'0,"-5"12"-15"0,-1 18 3 0,7 14-2 0,6 12-8 0,12 6 2 0,7 0 0 0,6-25 0 0,-12-25 0 0,-1-32 4 0,-18 7 0 0,-6 19-1 0,-7 19-5 0,0 5-42 0,13-5-24 0</inkml:trace>
  <inkml:trace contextRef="#ctx0" brushRef="#br0">2077 6265 45 0,'-12'-6'7'0,"5"6"2"0,1 13-2 0,-6 24 1 0,18 1-4 0,6-13-2 0,13-19 1 0,-12-12 1 0,-1-19 1 0,-24-7-1 0,-13 20-2 0,6 12-30 0,13 0-22 0</inkml:trace>
  <inkml:trace contextRef="#ctx0" brushRef="#br0">2196 6284 84 0,'-25'-6'4'0,"19"18"-41"0,6-12 3 0</inkml:trace>
  <inkml:trace contextRef="#ctx0" brushRef="#br0">2321 6253 36 0,'0'0'3'0,"0"-6"1"0,6-7 4 0,-12 1-4 0,6-1 3 0,-12 1 3 0,5 5-4 0,7 1-4 0,-6 6-1 0,6 0-1 0,0 0 1 0,-6 0-1 0,6 6 0 0,0-6 2 0,-6 0 1 0,-1 13 1 0,1-1-1 0,0 13-2 0,6-6 0 0,6-13 0 0,7-12 5 0,-1 0-5 0,-6 6 3 0,1 31-1 0,5 7-2 0,1-1-28 0,-13-5-46 0</inkml:trace>
  <inkml:trace contextRef="#ctx0" brushRef="#br0">2115 6804 30 0,'0'0'0'0,"0"0"12"0,0 0-7 0,-7 0-1 0,7 6-2 0,0 0 0 0,0 0 1 0,7 1-3 0,-7-1 1 0,6 0 2 0,-6-6-1 0,0 0-2 0,0 0-7 0,0-6 8 0,0 6 0 0,0 0 0 0,0-6-1 0,0 6 0 0,0 0 1 0,0-7 0 0,-6-5 0 0,6-1 0 0,0 7-1 0,6 0 0 0,-6-7 0 0,6 7 0 0,0 0-1 0,7 6 1 0,-7 6 0 0,0 0 2 0,-6 1 0 0,-6-1-1 0,6 0 0 0,0 0-1 0,0-6 2 0,0 0-2 0,6 0 3 0,-6 0-4 0,0 7 2 0,7 5-2 0,-7 19 1 0,6 1-1 0,-6-13 2 0,-13 6-1 0,-12 0 1 0,7-7-1 0,5-11 0 0,7-7 0 0,6-7-1 0,12 7 0 0,7-6 5 0,6 12 6 0,0 1-5 0,0-1-8 0,-12-6-68 0</inkml:trace>
  <inkml:trace contextRef="#ctx0" brushRef="#br0">2252 6891 92 0,'-6'-6'2'0,"6"0"-14"0,6 6-56 0</inkml:trace>
  <inkml:trace contextRef="#ctx0" brushRef="#br0">2365 6797 53 0,'-25'-6'13'0,"25"0"-10"0,0 6 14 0,6 19-5 0,13 12-9 0,6-12-1 0,0-13 3 0,-6-31 1 0,-13-25 0 0,-19 19 0 0,-12 18-3 0,0 13-18 0,-6 13-81 0</inkml:trace>
  <inkml:trace contextRef="#ctx0" brushRef="#br0">970 7599 38 0,'0'-7'4'0,"-7"1"1"0,14 6 11 0,11 44 6 0,8 31-11 0,5-6-6 0,-12-19 0 0,-13-25-7 0,-6-12-60 0,0-13 32 0</inkml:trace>
  <inkml:trace contextRef="#ctx0" brushRef="#br0">938 7592 23 0,'0'0'11'0,"0"0"5"0,0 25 4 0,0 13-8 0,0-13-7 0,0-13-2 0,0-12 1 0,-6 0-3 0,6 0-2 0,-6-12 1 0,12-19-1 0,13-13-1 0,-7 6 2 0,-5 20 2 0,-1 18 4 0,6 6 7 0,14 19-6 0,5-6-3 0,-6-7-1 0,-13-12 1 0,-12-6-37 0,-6-7-53 0</inkml:trace>
  <inkml:trace contextRef="#ctx0" brushRef="#br0">1157 7993 36 0,'0'-6'4'0,"-12"-7"7"0,18 13 12 0,7 44 3 0,5 12-16 0,1-12-1 0,-13-25-3 0,-6-13 3 0,0-18-53 0,0-13-35 0</inkml:trace>
  <inkml:trace contextRef="#ctx0" brushRef="#br0">1777 7336 82 0,'-6'0'1'0,"-7"31"3"0,19 25 26 0,13-6-15 0,6-12-11 0,-12-26-10 0,-7-5-53 0,-6-14 9 0</inkml:trace>
  <inkml:trace contextRef="#ctx0" brushRef="#br0">1752 7367 53 0,'0'0'0'0,"-13"-6"16"0,7 25-12 0,0 18 4 0,-13-12-4 0,6-12 4 0,7-38-2 0,6-19-4 0,25 12-3 0,0 26 10 0,13 12 1 0,-7 7-7 0,-6 6-52 0,-25-19-9 0</inkml:trace>
  <inkml:trace contextRef="#ctx0" brushRef="#br0">1833 7799 38 0,'0'-13'13'0,"-12"-18"2"0,37 6 16 0,0 19-8 0,0 31-13 0,-19 25-6 0,-12-6 3 0,-13-19 2 0,13-19-3 0,12 0-4 0,13-12 1 0,24-25-16 0,20-7-112 0</inkml:trace>
  <inkml:trace contextRef="#ctx0" brushRef="#br0">2340 7204 57 0,'0'0'0'0,"-13"7"3"0,20 43 15 0,11 0-6 0,1-19-11 0,-13-6-26 0,-18-19-36 0</inkml:trace>
  <inkml:trace contextRef="#ctx0" brushRef="#br0">2315 7185 65 0,'-19'13'1'0,"7"25"0"0,-13-7 2 0,12-25 4 0,7-31 1 0,12-31 1 0,13 24-2 0,6 26 2 0,12 19-4 0,7 18-7 0,-19-6-60 0,-25-19 27 0</inkml:trace>
  <inkml:trace contextRef="#ctx0" brushRef="#br0">2396 7586 34 0,'-6'-12'22'0,"6"-1"-5"0,0 1 8 0,6-1-13 0,13 0-5 0,0 20-1 0,-7 18-2 0,-12 12 0 0,-12-5-1 0,5-26-1 0,20 0-3 0,31 0 1 0,-7 13-2 0,-24-6 3 0,-38 5 3 0,-7-11 0 0,7-1-4 0,13-6-45 0,12-6-39 0</inkml:trace>
  <inkml:trace contextRef="#ctx0" brushRef="#br0">1289 3712 46 0,'0'-7'13'0,"-6"-5"-2"0,6 6-4 0,0 6-1 0,0 0 0 0,-13 0-6 0,-18 6 1 0,-7 0 0 0,13 0-2 0,13 7 2 0,-1-1-1 0,1 7 0 0,-1-6-1 0,1 5 1 0,-1 1 2 0,7 6-2 0,0 7 3 0,6 5-4 0,6 1 1 0,-6-1 2 0,0 13-2 0,12 7 0 0,-5-7 0 0,-1 6-1 0,-6 0 1 0,6 1 3 0,0-7-3 0,1 12 1 0,-1 7-1 0,0 0 0 0,0-13 1 0,1-12-1 0,-1-13 1 0,-6-5-1 0,6-1 1 0,-6 0-1 0,6-7 0 0,1 1 0 0,11 0 1 0,7 0 0 0,13-1-2 0,6-5 2 0,-7-13 0 0,-24 0 0 0,-7 0 7 0,-6 0 1 0,0 6-13 0,-6-6-91 0</inkml:trace>
  <inkml:trace contextRef="#ctx0" brushRef="#br0">14083 2378 28 0,'0'-6'17'0,"0"-6"1"0,0 12 4 0,0 0-9 0,-6 0-12 0,-1 12 0 0,-5 7 1 0,-1 6 5 0,7 12 2 0,-6 1-5 0,12-7-2 0,12-6 1 0,7 7-2 0,6-7 2 0,0-13-1 0,0 1 0 0,0-13 1 0,13-13-1 0,-13 7 0 0,6-19 1 0,-6 0-1 0,0 0 1 0,-6 0 1 0,-7 0-3 0,-6-32 2 0,-6 39-2 0,0-7 0 0,-6 12-1 0,0-6 1 0,-13 13-3 0,0 0 0 0,-6-1 1 0,0-5 1 0,7 12 1 0,-1-6-1 0,-6 12 0 0,6 0-1 0,0 7 1 0,-6 6-2 0,-12 12-29 0,-20 6-60 0</inkml:trace>
  <inkml:trace contextRef="#ctx0" brushRef="#br0">14277 3411 30 0,'-6'-12'12'0,"-1"-1"0"0,1 7 0 0,0 6 0 0,0 6-6 0,-7 13 0 0,1 6-3 0,-1 0-1 0,7 6 2 0,0-6 1 0,12 0-3 0,0 0 0 0,7-6 0 0,12 0 0 0,12-19 1 0,-12 0 2 0,0-19 0 0,0 7-2 0,0-13 1 0,-6-7-1 0,-6 1-1 0,-7 6 1 0,-6-6 0 0,-6 6-4 0,-1-7 3 0,-5 14 1 0,-1-8 1 0,1 14-1 0,-1-1-2 0,-6 13-3 0,1 0 2 0,-14 0-4 0,1 19 4 0,6 0-1 0,6 6 0 0,13-6-4 0,-6 43-67 0,12-43 23 0</inkml:trace>
  <inkml:trace contextRef="#ctx0" brushRef="#br0">14289 4594 26 0,'0'-6'22'0,"0"-7"-4"0,-6 7 6 0,6 6-5 0,-6 0-15 0,-7 19-1 0,7 6 3 0,-6 0 1 0,5 12-4 0,14-5-2 0,5-1 1 0,13-6 0 0,-6-6 2 0,6-13-2 0,0 0 2 0,0-6 0 0,0-6 0 0,0-13-1 0,-6 1-1 0,-7-7 2 0,-5 0-3 0,-7-1 1 0,0 8 0 0,-7-7 0 0,1 0-1 0,-6 0 0 0,-1 6 0 0,1 6 1 0,-14-5 0 0,8 5 1 0,-7 7 0 0,6-1-4 0,0 7 0 0,-6 7-1 0,0 12 2 0,6-1-3 0,1 20-48 0,18-7-53 0</inkml:trace>
  <inkml:trace contextRef="#ctx0" brushRef="#br0">15247 2898 24 0,'0'-6'28'0,"0"-1"-9"0,0 1 2 0,0 6-7 0,-7 0-12 0,1 6 2 0,0 7 3 0,6-1 0 0,-6 7-2 0,12 0-2 0,6 6-1 0,7-6 2 0,0-7 1 0,0-6 0 0,6-6-2 0,6-6-4 0,0-6 4 0,-12-7-2 0,-6 0 2 0,-1 7 1 0,-6-7-1 0,7-6-1 0,-13 0 2 0,0 6-3 0,0-6 3 0,-13 12-2 0,7 1 1 0,-13 6-2 0,-6-1 2 0,-6 14 0 0,0 5-1 0,-1 13 0 0,7-12-2 0,13-1-1 0,-7 13-20 0,0 13-37 0,1-7-26 0</inkml:trace>
  <inkml:trace contextRef="#ctx0" brushRef="#br0">15353 3887 22 0,'0'-6'39'0,"-6"-1"-23"0,6 1-2 0,0 0-7 0,-7 6-1 0,1 12 7 0,-6 1-1 0,-1 6-6 0,7-7-5 0,6 19 1 0,0-6-1 0,12 0-2 0,1 1 1 0,-1-14-2 0,7 7 1 0,0-13 2 0,6 0-1 0,-12-6 0 0,5-6 1 0,-5 0 1 0,-1-7-1 0,1-5-1 0,-7-1 1 0,0 0-1 0,1 0 1 0,-7 0 0 0,0 1 0 0,0-1 0 0,0 0 1 0,-7 0 0 0,1 7 2 0,-6-7-1 0,-1 0 1 0,1 13-3 0,-1 0 2 0,1 6-2 0,-7 0 2 0,0 0 0 0,-6 12-2 0,0 7-1 0,-13 6-22 0,7 13-93 0</inkml:trace>
  <inkml:trace contextRef="#ctx0" brushRef="#br0">12913 2985 17 0,'0'0'32'0,"-6"-6"-16"0,6 6-1 0,0-6-1 0,0 0-6 0,6-1-6 0,7 1-1 0,18-13 0 0,13 1 0 0,-1-7 0 0,-5 0 7 0,-1 6-5 0,1 0-2 0,12-6 0 0,0 6 1 0,-6 0 2 0,0-6-1 0,-7 13 0 0,1-7-3 0,6 0 0 0,-1 0 0 0,1 1 0 0,-6-1 0 0,12 0 1 0,-6 0-2 0,6 1 1 0,6-1-1 0,-12 6 0 0,-19 1 3 0,6-1 1 0,0 7-3 0,-6-7 1 0,13 1 0 0,-19 6-1 0,-13-1 5 0,-6 7 7 0,0 0-10 0,6-6-2 0,7 6 0 0,-7 0-1 0,-6 0-52 0,-6 13-29 0</inkml:trace>
  <inkml:trace contextRef="#ctx0" brushRef="#br0">12857 3036 10 0,'0'0'11'0,"6"-7"-7"0,6 1 0 0,7 6 5 0,0 6-3 0,19-6-4 0,-1 13-1 0,1-1 0 0,18 1 0 0,-19 6 0 0,7-1-1 0,6 1 0 0,0 0 0 0,0-7-1 0,7 1 1 0,-7 0 1 0,12-1-1 0,-5 1 1 0,5 5-2 0,-6 1 0 0,-5 6 0 0,-8-6 0 0,14-7 1 0,-1 1-1 0,-6-1 2 0,-12 1-2 0,-13 6 2 0,0 0-2 0,0-7 1 0,0-6 1 0,-7 7 0 0,1-7 1 0,0 0 0 0,-7 1 0 0,1-1 0 0,-13-6 1 0,-6 0-55 0</inkml:trace>
  <inkml:trace contextRef="#ctx0" brushRef="#br0">12707 3092 22 0,'0'0'9'0,"18"6"-6"0,20 13 0 0,6 0 1 0,-1 6-3 0,-5 6 1 0,0 0 2 0,5 7 1 0,-5 6-2 0,18 0-1 0,-6-1-1 0,0 7 3 0,0 7-2 0,-6-7-1 0,6 12 0 0,6 1-1 0,1-13-1 0,-1 6 2 0,0 7-2 0,-6-7 2 0,0 13-1 0,7-6 0 0,-7-7 2 0,6-6-2 0,0-6 0 0,-6 0 1 0,1 18 0 0,-14-18 1 0,7 0 1 0,-7-6-1 0,1-13 0 0,-7 6 0 0,-6 6 1 0,-6-5 1 0,6-1-1 0,-6-12-1 0,-7 0 1 0,-5-19-1 0,-7 0-44 0,6-7-12 0</inkml:trace>
  <inkml:trace contextRef="#ctx0" brushRef="#br0">12900 3843 7 0,'0'0'0'0,"0"-13"12"0,19-12-11 0,0 0-1 0,0-6 2 0,6-13 3 0,0 0 0 0,6-6-1 0,7 0-1 0,-1 13 2 0,1-7-1 0,56-56 4 0,-38 43-6 0,-6 7-1 0,6 7-2 0,-6-7 1 0,7-13 1 0,-7 13 0 0,0 0-2 0,6 0 1 0,-12 6 0 0,0 0 1 0,6 6-1 0,-13 7 0 0,1 0 1 0,6 0 0 0,-1-13 1 0,-5 12-1 0,-1 7-1 0,-18 0 1 0,0 7 2 0,-7-7-3 0,7 12 0 0,-6 7-1 0,-7 18-32 0,-12 7 2 0</inkml:trace>
  <inkml:trace contextRef="#ctx0" brushRef="#br0">13013 3924 6 0,'-19'7'9'0,"7"-7"-9"0,-1-13 6 0,7 1 5 0,6-1-1 0,0 13-4 0,13-6-1 0,12-13-3 0,25 0-4 0,18-18 2 0,33-7 1 0,-8 6 0 0,7 7-2 0,1 0 2 0,5-1-2 0,-6 7 1 0,-12 0-1 0,-13 0 3 0,0 0 1 0,0 0-1 0,-6 0-2 0,-19 6 1 0,-19 7 1 0,-6 6 4 0,0-1-2 0,-6 1-2 0,0 0-1 0,-1 6-19 0,-18 12-38 0</inkml:trace>
  <inkml:trace contextRef="#ctx0" brushRef="#br0">13001 3981 20 0,'-7'-7'6'0,"1"7"1"0,6 0-3 0,6 0 2 0,19 7-4 0,13 5 0 0,-1 13-1 0,13 7 2 0,7 5 1 0,5 1-2 0,1-7 0 0,6 13-3 0,-13-7 0 0,13 1 1 0,0-1 2 0,6-5-2 0,0 12 0 0,-13-7 0 0,-5 1-1 0,-1-1 2 0,-6-5-1 0,-12-1 1 0,5-6-1 0,7 0 1 0,-6-6 0 0,0-1-1 0,-6 7 0 0,-1-12 1 0,-12 0 1 0,-6-13 0 0,-13-13-6 0,0-12-57 0</inkml:trace>
  <inkml:trace contextRef="#ctx0" brushRef="#br0">14358 2566 13 0,'0'-6'5'0,"0"0"-5"0,13 6 2 0,-1 6 9 0,20 6-6 0,5 7-2 0,7 6-1 0,6 6 4 0,0-6-1 0,6 7-2 0,7 5-2 0,-1-12 0 0,-5 0 0 0,18 7 0 0,-6-1-1 0,-7 0-1 0,7 7 0 0,-13-13 8 0,-6 6-9 0,-6-12 5 0,-31-13 1 0,-1 0-1 0,1-6-1 0,-7-6-37 0,-6 12 3 0</inkml:trace>
  <inkml:trace contextRef="#ctx0" brushRef="#br0">14377 3399 16 0,'-19'0'6'0,"-6"6"-2"0,25 0-2 0,6-6 1 0,19 0 2 0,13-31-2 0,25-19 0 0,18 0 0 0,13-7 0 0,12 1 1 0,-25 12-2 0,45-25 0 0,-39 19 1 0,-12 25 1 0,-18 0 5 0,-20 13-10 0,1-1-1 0,-20 7 1 0,-11 6 1 0,-7 0-35 0,-7 12 5 0</inkml:trace>
  <inkml:trace contextRef="#ctx0" brushRef="#br0">14352 4650 7 0,'12'-25'8'0,"13"-12"-6"0,13-13 1 0,12-19 6 0,0-6-3 0,6-32-5 0,7-5 0 0,0 24 5 0,-20 13-1 0,7 19-2 0,13-26-2 0,12-24 0 0,0-1-2 0,-6 20 0 0,-19 24 4 0,-12 1 3 0,-1-20-8 0,-6 26-1 0,7 6-1 0,12-6-1 0,0 5 4 0,-12 1-1 0,-7 0 10 0,0 6-3 0,-18 7-1 0,-1 12 0 0,-12 6-3 0,0 7-7 0,-6 12-39 0,0 0 31 0</inkml:trace>
  <inkml:trace contextRef="#ctx0" brushRef="#br0">14289 2679 20 0,'0'0'0'0,"-6"0"2"0,12 0-2 0,13 0 2 0,6 19 3 0,13 6-1 0,12 31-2 0,87 69 0 0,-62-50-2 0,1 7-1 0,-8-14 1 0,14 14-1 0,5-1-1 0,-5 1 2 0,-1-7 3 0,-6-6 3 0,-25-13-10 0,-6-6 1 0,6 13 2 0,-13-1 2 0,-12-6-2 0,-6-18-1 0,0-19-18 0,-19-13 8 0</inkml:trace>
  <inkml:trace contextRef="#ctx0" brushRef="#br0">14440 3536 21 0,'0'0'2'0,"0"-12"1"0,12 6-3 0,7 6 1 0,6 6 3 0,12 25 0 0,13 13-3 0,19 0-1 0,6 0 0 0,-12-13-1 0,6 13 1 0,0-1 0 0,-7-5 0 0,-24-7-4 0,-7-18-14 0,-25-13 5 0</inkml:trace>
  <inkml:trace contextRef="#ctx0" brushRef="#br0">14396 4632 16 0,'-7'0'6'0,"7"0"-5"0,13 0 0 0,12-25-1 0,19-7 3 0,18-5 0 0,7-7-3 0,13-6 1 0,-7 12 0 0,-13 1 1 0,13-13-1 0,-6 6 0 0,-13 6-2 0,7 7 1 0,-7 6 4 0,-6 0-5 0,-12 6-1 0,-13 7 0 0,0-1 1 0,0 7 0 0,0-7-1 0,0 7-13 0,-19 0 0 0</inkml:trace>
  <inkml:trace contextRef="#ctx0" brushRef="#br0">14953 3974 25 0,'0'0'6'0,"6"0"-5"0,38 7-2 0,31 5-2 0,6 1 3 0,-43-7-21 0</inkml:trace>
  <inkml:trace contextRef="#ctx0" brushRef="#br0">13019 2040 2 0,'0'-6'5'0,"7"-13"-2"0,-7 13 2 0,0-7 3 0,0 7 1 0,-7 0 0 0,7-7-1 0,0 1-4 0,13 6-2 0,-13 6 0 0,6 0 0 0,0 0 1 0,-6 12 1 0,7 1 0 0,-7 18-1 0,0-6-2 0,0 6 1 0,6 1 2 0,-6-7-3 0,6-7 1 0,-6-5 0 0,0-7-1 0,0-6 3 0,6-19-3 0,7 1-2 0,-7-1 3 0,7 6-2 0,-1 1 0 0,1 6-1 0,-7 6 1 0,6 18 0 0,7 7-1 0,6-6 0 0,0-6 1 0,-6-13 0 0,-6-25 1 0,-7-13 2 0,-12-6 1 0,-1 26 0 0,1 5-2 0,6 13-2 0,6 6-10 0,7 13-34 0,-1-6-5 0</inkml:trace>
  <inkml:trace contextRef="#ctx0" brushRef="#br0">13363 1815 4 0,'0'-6'15'0,"0"-19"1"0,13 12 0 0,-7 13 1 0,-6 31-1 0,-6 13-8 0,-7-12-2 0,1-20-3 0,18-12-17 0,25-6-53 0,-24 6 49 0</inkml:trace>
  <inkml:trace contextRef="#ctx0" brushRef="#br0">13564 2097 15 0,'0'-7'12'0,"0"20"2"0,-7 12 3 0,-11 6-5 0,-7-6-9 0,6-12-4 0,19-7-43 0,0-6 20 0</inkml:trace>
  <inkml:trace contextRef="#ctx0" brushRef="#br0">13751 1853 7 0,'0'-7'8'0,"-6"-5"3"0,6-1-1 0,0 13-2 0,6 38-1 0,1 12-5 0,-1-13 0 0,-12-12 0 0,-1-6 1 0,1-13-1 0,6-18-1 0,19-7-2 0,6 7 0 0,0 12-1 0,-6 18 2 0,-7 1 0 0,-6 0 6 0,-24-6 4 0,-7-7-1 0,-25-6 4 0,43-6-12 0,14 6-26 0,18-13-44 0</inkml:trace>
  <inkml:trace contextRef="#ctx0" brushRef="#br0">13958 1771 55 0,'-6'0'21'0,"-1"0"3"0,7 38 2 0,-6-7-11 0,6-12-11 0,0-19-1 0,0-6-31 0,6-1-66 0</inkml:trace>
  <inkml:trace contextRef="#ctx0" brushRef="#br0">14959 2097 21 0,'0'0'14'0,"0"-13"-11"0,0 1 5 0,6-1 3 0,0 1 2 0,-6 12 2 0,0-7-6 0,0 14-5 0,7 11 2 0,-7 14 0 0,0 11 0 0,-7 1-4 0,7-6 2 0,0-7-4 0,0-18 1 0,7-13 3 0,-7 0 1 0,18-32-5 0,1-5 0 0,0 5-1 0,0 26-1 0,-1 19 2 0,1 24 0 0,12-5 5 0,-12-45 0 0,-6-24 2 0,-7-20-1 0,-12 7-2 0,-1 31-4 0,7 19-31 0,0 0 2 0,0 7-39 0</inkml:trace>
  <inkml:trace contextRef="#ctx0" brushRef="#br0">15153 1884 55 0,'0'-13'14'0,"6"-18"-11"0,13 18 15 0,-7 7-5 0,-5 12-8 0,18 26-2 0,-19-1-2 0,0-6 3 0,-18 0 3 0,-7-6 4 0,6-7 2 0,7-12-11 0,19 7-2 0,24-14-2 0,-6-5 0 0,-12 12-22 0,-13 6-83 0</inkml:trace>
  <inkml:trace contextRef="#ctx0" brushRef="#br0">15409 2047 22 0,'0'0'5'0,"0"-7"6"0,0 1 15 0,7 0-18 0,-7 18-4 0,-7 20-1 0,7 5-2 0,0-6 1 0,7-12 2 0,-7-13 4 0,0-6-8 0,12-6-4 0,7 0-2 0,12 6 0 0,0 19 7 0,-24 0 9 0,-26-7 15 0,-19 1-2 0,7-13-16 0,25 0-18 0,0-7-64 0,6 7 28 0</inkml:trace>
  <inkml:trace contextRef="#ctx0" brushRef="#br0">15509 1878 26 0,'0'0'17'0,"0"-13"-16"0,13-6 7 0,-7 13-2 0,7 0-3 0,-1 12 1 0,1 13-2 0,-1 0 4 0,-6 6-1 0,-6-7 8 0,-12 1-6 0,-7-6-4 0,13-1-2 0,6-6-1 0,12-6-6 0,20-6 13 0,-1 0-6 0,-12 6 2 0,-19 0-2 0,0 6-104 0</inkml:trace>
  <inkml:trace contextRef="#ctx0" brushRef="#br0">12631 4194 44 0,'0'0'0'0,"-6"-13"18"0,6 0 4 0,0 1 6 0,0 6-6 0,6 12-9 0,-6 0-4 0,0 19-3 0,0 7-2 0,-6-1-1 0,6-12-1 0,0-7-1 0,6 1 2 0,-6-7-3 0,7 0 1 0,24 0 1 0,19-12-2 0,38 0 0 0,-20 6 0 0,-30 0 0 0,-19 0 0 0,-19 0 2 0,6 0 0 0,-6-13-3 0,6 1 1 0,1-7 1 0,-7 13 1 0,0 0-3 0,0-13 3 0,-7 0-2 0,7 7 0 0,0-1 1 0,0 7 1 0,-6 6-1 0,6 19-1 0,0 12 0 0,6-6 0 0,-6-19 1 0,7 0 0 0,-20-18 6 0,13 12-75 0,0 12-19 0</inkml:trace>
  <inkml:trace contextRef="#ctx0" brushRef="#br0">14058 4776 56 0,'0'-7'9'0,"-6"-11"19"0,12 5-7 0,0 19-6 0,0 7-4 0,7 18-5 0,-1 0-1 0,-12-6-1 0,0 7-2 0,0-7 1 0,0-6-2 0,0-7 2 0,0-6-3 0,13-6 4 0,6 0-1 0,25-12-2 0,18-1-2 0,26 7 3 0,-13 12 0 0,-19 1 0 0,-25-7-1 0,-12 0-1 0,-13 0 2 0,7-7-1 0,-7-11 1 0,0-7 0 0,7-7 0 0,-13 7-1 0,-6 0 1 0,6 6 4 0,0 13-3 0,0 19-4 0,6 30 1 0,-6-11 0 0,-6-7 0 0,6-19 0 0,0 0-63 0,-7 1-33 0</inkml:trace>
  <inkml:trace contextRef="#ctx0" brushRef="#br0">5312 6622 47 0,'0'0'19'0,"0"6"-3"0,0 38 3 0,6-6-7 0,19-32 1 0,19-25 1 0,37-25-7 0,-12 19-2 0,-25 0 0 0,-26 13-2 0,1 6-3 0,6-1-41 0,-19 26-56 0</inkml:trace>
  <inkml:trace contextRef="#ctx0" brushRef="#br0">5224 8149 22 0,'0'0'2'0,"0"-18"12"0,0 11 8 0,13 20-3 0,-7 24-8 0,0-5-4 0,0-13-3 0,19-13 1 0,19-31 2 0,12-7-1 0,-6 1-3 0,-18 6 1 0,-20 13-1 0,-12 12-18 0,0 18-87 0</inkml:trace>
  <inkml:trace contextRef="#ctx0" brushRef="#br0">10066 6509 86 0,'0'0'1'0,"-6"13"6"0,0 25 1 0,12-20 3 0,25-11 3 0,26-26-4 0,12 0-7 0,-26 0 1 0,-11 7-2 0,-14-1-2 0,7 19-41 0,-12 20-39 0</inkml:trace>
  <inkml:trace contextRef="#ctx0" brushRef="#br0">10085 8056 29 0,'0'-7'3'0,"0"1"6"0,0 12 12 0,6 19-3 0,-6 7-11 0,0-14-2 0,19-11 0 0,19-32 0 0,24-13-1 0,1 1-2 0,-7 5 0 0,-25 13 0 0,-12 7-1 0,-13-1 1 0,7 1-9 0,-7 12-35 0,0 6-16 0</inkml:trace>
  <inkml:trace contextRef="#ctx0" brushRef="#br0">14045 4763 5 0,'0'-6'27'0,"0"-7"-20"0,0 7 5 0,0 0-1 0,0 6-4 0,0 6 1 0,0 13 2 0,7 6-3 0,-1 0-1 0,0 0-2 0,7 0-2 0,-7 0 4 0,-6-6-1 0,6 0-2 0,-6-7-2 0,6 1 2 0,-6-13-4 0,0 6 4 0,0-6 1 0,13-6-2 0,6 6-1 0,-1-7 0 0,8 1-2 0,5 0 1 0,0 6 1 0,7 0-1 0,-1 6 1 0,1-6 0 0,-7-6-1 0,-6 6 4 0,-6 0-4 0,-7-6 0 0,1 6 0 0,-1 0 2 0,7-7-2 0,-6 1 2 0,-7 0 0 0,0 0 0 0,0-7 0 0,-6-12 0 0,0-6-1 0,7 18 0 0,-14 7 4 0,7 6-6 0,0 19 1 0,0-7 0 0,7-6 0 0,5-12-11 0,13-19-59 0,-25 13 14 0</inkml:trace>
  <inkml:trace contextRef="#ctx0" brushRef="#br0">15146 4250 20 0,'0'0'8'0,"0"-13"12"0,0 7-1 0,0 6-5 0,0 0-2 0,-6 19 0 0,12 0-4 0,1 6-4 0,5-7 0 0,-12 1 0 0,0 0 1 0,0-6-2 0,0-1 0 0,0-6-1 0,0-6-1 0,7 0 17 0,11-6-21 0,20 0 0 0,-7-7-3 0,7 7 0 0,18-7 2 0,-6 7 0 0,-6 0-1 0,-7 6 0 0,1 0 2 0,-13 0 2 0,-13 0 3 0,-5-6 0 0,-7-1-2 0,0-5 2 0,0-1-1 0,0-12-3 0,0 0 3 0,-7-6-1 0,7 6 1 0,0 6 0 0,0 7 0 0,0 12-1 0,0 0 0 0,0 25 0 0,0 19 2 0,-6-7 0 0,6-6-2 0,0-18 0 0,-6-13 0 0,6 12 2 0,0-5 2 0,0-7-2 0,0-7-1 0,0-5-1 0,0 6 1 0,-6 6 1 0,-13 0 1 0,-6 0 3 0,-19 6-1 0,-6 0 0 0,-6 0 1 0,-26 13-2 0,51-13-1 0,19 7-1 0,-1-7-2 0,13-6 1 0,-6-6 0 0,0-7 0 0,-1-12-1 0,1 0 2 0,0-6-1 0,0 6-19 0,-1-6 19 0,1 6 0 0,0 18 1 0,6 7-3 0,-7 0-1 0,7 19 2 0,0 19-3 0,0-1 3 0,7 7-1 0,-7-13 2 0,0-5-1 0,0-8 0 0,0-5 0 0,12-13 15 0,20-13-15 0,5-5-7 0,1-1 2 0,18 6-3 0,0 7 3 0,1 6 1 0,-20 6 0 0,-12 0 2 0,-6 1 2 0,-13-1 0 0,-6-6-7 0,-19 0-63 0,13 0 7 0</inkml:trace>
  <inkml:trace contextRef="#ctx0" brushRef="#br0">11712 7242 32 0,'0'-6'26'0,"-6"6"-14"0,-26 0-1 0,1 0 3 0,0-13 1 0,18 7-3 0,7 6-3 0,0 0-6 0,-7 12-1 0,7 7 0 0,-7 6 0 0,7 19 0 0,0 6 1 0,0 13-3 0,-7-1 2 0,7 1-4 0,0-1 3 0,-1 1 0 0,1-7-1 0,6 7 2 0,6 0-2 0,-6-7 0 0,0 6 0 0,7-11 2 0,-1-14 0 0,6 1-1 0,1-1-1 0,-13 1 1 0,6-7 2 0,0-12 0 0,1-13 0 0,11 0 3 0,1-12-4 0,-6-6-5 0,18-13-144 0</inkml:trace>
  <inkml:trace contextRef="#ctx0" brushRef="#br0">12494 7242 56 0,'0'0'0'0,"0"-13"16"0,12-5-10 0,13 11 4 0,0 7-3 0,-6 7 2 0,0-1-2 0,-13 0-1 0,0 7-3 0,1-7-1 0,-7 13 0 0,0-1 3 0,0 7-3 0,-7 13 0 0,7 6-2 0,7 0 0 0,-1-1 0 0,-6 14 2 0,-6-1 0 0,6-6-1 0,6 0 0 0,0 7-1 0,0-1 2 0,-6-6 2 0,-6-6-2 0,6-7 0 0,0 7-1 0,0-6 0 0,-6-7-1 0,-7 7 3 0,7-7-2 0,6-6 2 0,0 6-3 0,-6-12 1 0,6 0 1 0,0-7 0 0,0-12 1 0,0 0 8 0,-13 7-3 0,1-7-2 0,-7 6-14 0,-6 0-145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13144 5295 77 0,'0'-6'12'0,"0"-7"22"0,0 1 1 0,-6 6-16 0,6 18-10 0,0 19 0 0,0 1-1 0,0 12-2 0,0 6 0 0,0 0-1 0,0-13-4 0,0-12 1 0,0-18 0 0,6-7 1 0,1-19 0 0,-1 13-3 0,-6-1 0 0,6-18 0 0,19-6 0 0,-6 6 1 0,6 6-1 0,-12 7 0 0,-7 12 0 0,0-7 0 0,7 14-2 0,-1 18 1 0,7 18 0 0,-7-11 1 0,7-7 0 0,0-19 0 0,6-12-1 0,-6-32 1 0,-1-31-1 0,-11 0 3 0,-7 38-2 0,-7 25-1 0,7 6-17 0,7 19-43 0,12-1-72 0</inkml:trace>
  <inkml:trace contextRef="#ctx0" brushRef="#br0">13570 5020 81 0,'6'-44'48'0,"7"38"-23"0,-13 37-7 0,-13 32-9 0,-6-13-7 0,7-19-10 0,18-12-146 0</inkml:trace>
  <inkml:trace contextRef="#ctx0" brushRef="#br0">13783 5345 54 0,'0'0'0'0,"-19"-6"42"0,13 6-7 0,6-6-18 0,31-1-13 0,13 1-4 0,6 6-24 0,-19 0-60 0,-25 0 52 0</inkml:trace>
  <inkml:trace contextRef="#ctx0" brushRef="#br0">13783 5427 36 0,'-7'0'14'0,"1"6"10"0,6-6 14 0,-6 0-13 0,12 6-12 0,13-6-5 0,25 0-5 0,6 0 0 0,-32 0-2 0,-18 0-29 0,-6 13-92 0</inkml:trace>
  <inkml:trace contextRef="#ctx0" brushRef="#br0">14114 5270 1 0,'0'0'0'0,"-6"0"-1"0</inkml:trace>
  <inkml:trace contextRef="#ctx0" brushRef="#br0">14089 5276 26 0,'-6'0'14'0,"6"0"-14"0,6 0 1 0,-6 0 16 0,-6 0-1 0,6 0-4 0,0 0-6 0,0 7 6 0,-6-7-7 0,6 0-2 0,0 6-1 0,0-6 4 0,0 0 4 0,-7 0-4 0,7 0-2 0,0-6-1 0,0 6-3 0,0-7 4 0,0 1 1 0,0 0-2 0,13 0 0 0,-7-1-1 0,7 1-2 0,-1 0 1 0,7 6 0 0,-7 19-1 0,1 6 1 0,0-7 0 0,-13 7 0 0,-19-6 3 0,-6 0-2 0,12-13-3 0,26 13 0 0,18 19 1 0,7-1-1 0,-20-12 2 0,-30-12 2 0,-26-7 3 0,-12 0-2 0,25-6-7 0,25-6-72 0,19-7-24 0</inkml:trace>
  <inkml:trace contextRef="#ctx0" brushRef="#br0">14358 5245 65 0,'0'-6'13'0,"19"0"25"0,12 37-9 0,-6 13-15 0,0 6-9 0,-6-25-7 0,-13-6-52 0,-6-13-41 0</inkml:trace>
  <inkml:trace contextRef="#ctx0" brushRef="#br0">14496 5258 94 0,'-13'-7'24'0,"-12"20"8"0,7 31-21 0,-14 6-6 0,1-6-4 0,12-7-19 0,7-6-61 0,5-18 17 0</inkml:trace>
  <inkml:trace contextRef="#ctx0" brushRef="#br0">14621 5270 55 0,'6'-12'10'0,"13"-7"14"0,0 6 15 0,0 7-15 0,-1 12-16 0,-5 26-3 0,-7 11-2 0,-6 7-1 0,-12 1 0 0,-13-20 1 0,-7-6 0 0,7 0 0 0,13-19-2 0,12 7-1 0,12-13 2 0,38 0 0 0,19 0-1 0,-19 0-2 0,-12 6 2 0,-20 0-2 0,-18 1 1 0,-6-1 1 0,0 0-10 0,-7 0-51 0,7-6-49 0</inkml:trace>
  <inkml:trace contextRef="#ctx0" brushRef="#br0">13288 5896 2 0,'0'0'1'0,"0"-6"1"0,0 0-1 0,0-7 6 0,0 1 4 0,0-1 4 0,-6 7 6 0,6-7 2 0,0 7-5 0,0 0-1 0,0 12-11 0,-6 25 0 0,0 19 0 0,-1 0-2 0,1-6-2 0,0-6-3 0,6-19 4 0,0-13-2 0,0-19 3 0,12-5-3 0,1-1-1 0,6 19 0 0,12 6-2 0,6 25 0 0,-24 1 2 0,-19-1 1 0,-26-19 6 0,-11-12-1 0,11-18-2 0,20 5-2 0,6 7-3 0,12 0-21 0,13-7-71 0,-7 7 46 0</inkml:trace>
  <inkml:trace contextRef="#ctx0" brushRef="#br0">13514 5602 92 0,'0'-6'9'0,"0"12"4"0,-7 25 0 0,-5 7-7 0,-7-7-13 0,13 0-87 0,6-31 66 0</inkml:trace>
  <inkml:trace contextRef="#ctx0" brushRef="#br0">13683 5840 82 0,'-7'0'32'0,"20"-7"-16"0,18-5-12 0,7 6-19 0,5 6-99 0</inkml:trace>
  <inkml:trace contextRef="#ctx0" brushRef="#br0">13664 5940 73 0,'0'0'0'0,"-19"0"30"0,38-6-9 0,25-7-19 0,24 1-35 0,-24 5-48 0</inkml:trace>
  <inkml:trace contextRef="#ctx0" brushRef="#br0">14127 5833 23 0,'0'0'0'0,"0"-6"-2"0,6 0 8 0,-19 0 15 0,7-1 7 0,6-5 0 0,6 6-18 0,19-1-4 0,7 14-3 0,-1 5 2 0,-12 13 0 0,-19-6 0 0,-31 6 0 0,-1-6-4 0,20-7 0 0,24 13-3 0,26 25-1 0,-13 1 4 0,-19-33 1 0,-37-5 5 0,-7-26-4 0,7-5-6 0,31 5-83 0,6 13 31 0</inkml:trace>
  <inkml:trace contextRef="#ctx0" brushRef="#br0">14415 5840 66 0,'12'0'26'0,"13"19"6"0,-6 18-19 0,-7-6-9 0,-5-6-11 0,-7-6-76 0,0-13 37 0</inkml:trace>
  <inkml:trace contextRef="#ctx0" brushRef="#br0">14527 5846 84 0,'-19'-6'26'0,"13"6"-5"0,-19 19-2 0,-12 18-11 0,12 1-7 0,-7-1-5 0,13-12-43 0,13-6-58 0</inkml:trace>
  <inkml:trace contextRef="#ctx0" brushRef="#br0">14777 5808 82 0,'-12'0'48'0,"-7"44"-24"0,7 13-10 0,12-14-7 0,6-11-4 0,0-20 2 0,-6-12-7 0,-12-12-43 0,-1 5-65 0</inkml:trace>
  <inkml:trace contextRef="#ctx0" brushRef="#br0">13320 6816 17 0,'6'-12'22'0,"6"-7"8"0,-5 6-5 0,5 13-11 0,-12 25-2 0,0 32-3 0,-12 12-3 0,12-13-5 0,0-25 0 0,6-18 0 0,6-32 2 0,13-31-2 0,7 6-2 0,-13 32-1 0,6 30 0 0,6 20 1 0,6-13 1 0,-12-19 1 0,-6-31 3 0,-13-25 3 0,-6-13-2 0,-12 26-4 0,6 24-28 0,-1 13-85 0</inkml:trace>
  <inkml:trace contextRef="#ctx0" brushRef="#br0">13620 6528 67 0,'0'-19'16'0,"19"-12"21"0,25 19-19 0,-7 24-9 0,1 19-7 0,-32 20-1 0,-31-8 4 0,-13-18 2 0,20-12 0 0,11-7-3 0,20-6-3 0,31 0-3 0,18 0-34 0,-6 0-81 0</inkml:trace>
  <inkml:trace contextRef="#ctx0" brushRef="#br0">13851 6797 64 0,'-31'0'38'0,"25"7"-18"0,12-7-15 0,32 0-8 0,12 0-55 0,-25 0-2 0</inkml:trace>
  <inkml:trace contextRef="#ctx0" brushRef="#br0">13851 6885 74 0,'0'0'0'0,"-25"0"44"0,44-6-36 0,31-7-9 0,38 7-63 0,-38 6 7 0</inkml:trace>
  <inkml:trace contextRef="#ctx0" brushRef="#br0">14327 6716 26 0,'-6'-12'15'0,"6"-7"13"0,0 6-1 0,12 1-15 0,7 12-1 0,0 0-5 0,-1 25-3 0,-5 0-2 0,-13 6 1 0,-19 7-1 0,-18-1-2 0,-1-6 1 0,7-12 7 0,18-12-2 0,13-7-2 0,19 0 2 0,25-13-3 0,6 7 0 0,6 6-2 0,-6 0-44 0,-6 6-61 0</inkml:trace>
  <inkml:trace contextRef="#ctx0" brushRef="#br0">14658 6710 83 0,'7'-19'23'0,"18"19"-2"0,12 19-13 0,1 12-8 0,6-6-10 0,-7 0-29 0,-24-12-8 0,-7-26 27 0,-12-31 26 0,-1 13 35 0,-5 19 9 0,-1 12-23 0,-12 25-17 0,-18 37-11 0,-1-18-4 0,0 6-53 0,31-31-24 0</inkml:trace>
  <inkml:trace contextRef="#ctx0" brushRef="#br0">15034 6672 33 0,'0'-6'34'0,"6"0"-10"0,7-1-6 0,5 7-13 0,1 7-2 0,-13 30 4 0,-6 7 2 0,-18-6-4 0,5-7-3 0,7-19-3 0,12 1 1 0,0 18-3 0,7 13 5 0,-13-19 1 0,-38-19 7 0,-5-24-7 0,-7-1-8 0,31 13-127 0</inkml:trace>
  <inkml:trace contextRef="#ctx0" brushRef="#br0">13557 7367 37 0,'0'-25'20'0,"19"19"12"0,-6 24-13 0,-1 51-8 0,-6 0-4 0,-24-12-2 0,-14-20-1 0,14-18-2 0,11-32 0 0,26-12-9 0,25 19 0 0,18 31 3 0,-24 13 3 0,-32-20 6 0,-43-11 6 0,-26-14-5 0,19-18-4 0,32 19-68 0</inkml:trace>
  <inkml:trace contextRef="#ctx0" brushRef="#br0">13745 7223 55 0,'0'0'0'0,"25"-25"28"0,13 25-13 0,-26 25-4 0,-6 31-2 0,-18-12 1 0,-1-19 0 0,7-19-5 0,31-12-4 0,50-25-55 0,-18 31-29 0</inkml:trace>
  <inkml:trace contextRef="#ctx0" brushRef="#br0">13977 7517 51 0,'-7'-12'30'0,"7"-1"-6"0,44 1-23 0,12 12-30 0,-6 0-46 0</inkml:trace>
  <inkml:trace contextRef="#ctx0" brushRef="#br0">14008 7567 26 0,'-25'0'19'0,"-13"7"20"0,51-1-24 0,49-19-35 0,13 1-56 0</inkml:trace>
  <inkml:trace contextRef="#ctx0" brushRef="#br0">14339 7430 43 0,'0'-7'16'0,"-18"-24"0"0,43 0-4 0,0 18 6 0,31 13-6 0,-43 38-10 0,-7 6-1 0,-25-1 0 0,-12-5 0 0,-7-7 0 0,13-12 3 0,13-6 1 0,12-13 0 0,18-7 1 0,20-5-3 0,12-1-2 0,6 13-4 0,-6 0-78 0,-31 0 32 0</inkml:trace>
  <inkml:trace contextRef="#ctx0" brushRef="#br0">14677 7386 69 0,'0'-25'29'0,"32"31"-17"0,-1 25-3 0,0 7-9 0,0 6-26 0,-12-13-40 0,-13-25 40 0</inkml:trace>
  <inkml:trace contextRef="#ctx0" brushRef="#br0">14815 7380 39 0,'0'-7'46'0,"-13"-5"-9"0,-12 37-25 0,-18 12-12 0,-7 7-4 0,-7 0-41 0,32-13-29 0</inkml:trace>
  <inkml:trace contextRef="#ctx0" brushRef="#br0">14953 7354 61 0,'0'-12'35'0,"6"-13"-8"0,0 25-6 0,0 37 0 0,-12 26-21 0,12 0-5 0,-6-7-80 0,0-43 15 0</inkml:trace>
  <inkml:trace contextRef="#ctx0" brushRef="#br0">14127 4801 5 0,'0'0'-5'0</inkml:trace>
  <inkml:trace contextRef="#ctx0" brushRef="#br0">14202 1965 13 0,'0'0'3'0,"0"-6"5"0,0 0-3 0,12 31 17 0,-5 12-14 0,-1 1-3 0,-6-13 2 0,0-6-2 0,0-7-4 0,6-12 1 0,-6 0 2 0,0-19-3 0,0 1 0 0,6 5-1 0,7-6 0 0,6 13-1 0,6 6 2 0,-7 13 1 0,-5 5-2 0,-7 7 2 0,-6 0 2 0,0 0 2 0,-12-12-1 0,-1-1-4 0,1-12 0 0,5 0-15 0,7-18-48 0,0 18 37 0</inkml:trace>
  <inkml:trace contextRef="#ctx0" brushRef="#br0">14364 1890 20 0,'-6'-19'16'0,"6"7"-8"0,6 12 1 0,-6 12 5 0,0 13-3 0,0 0-5 0,0-6 0 0,-6-13-1 0,6 1-4 0,0-14 4 0,0-5-3 0,0-13-1 0,-12 6 0 0,5 7 0 0,7 12-5 0,13 6-54 0,-7-6 25 0</inkml:trace>
  <inkml:trace contextRef="#ctx0" brushRef="#br0">13395 1777 19 0,'-19'0'14'0,"13"7"-3"0,12-20-7 0,13-18 0 0,18-19-1 0,38-19-2 0,25-19-1 0,26 1-1 0,5-13 0 0,-12 12 0 0,-25 32 0 0,-32 5 2 0,-24 14 2 0,-19 6 5 0,-7-1-5 0,-12 14 1 0,-12 5-1 0,-20 7-1 0,-12 12-1 0,13-6 0 0,12 6 0 0,19 1-1 0,-6-1 0 0,6-6 0 0,13-6 2 0,18-7-2 0,0-6 0 0,1 7-1 0,-20 5 1 0,-12 7 2 0,-6 0 12 0,0 7-14 0,-13 12 1 0,6-13-1 0,13 0 0 0,0 0 0 0,-6 1 0 0,6-7 0 0,12 0 1 0,14-19-1 0,-1 13-1 0,-7 6 1 0,1 0 0 0,-19 31 0 0,-12 25 4 0,-7 0 0 0,6-12-1 0,7-19-1 0,0-6-2 0,6-13-25 0,0-6-60 0</inkml:trace>
  <inkml:trace contextRef="#ctx0" brushRef="#br0">14909 563 2 0,'0'0'0'0,"0"-6"1"0,-7 0 5 0,7 6-1 0,0 12 6 0,7 32-1 0,-1 6-3 0,0 0-2 0,-6-25 1 0,0-6-1 0,0-7-3 0,0-5 2 0,7-7 4 0,-7-13-9 0,6-12 1 0,19-6-4 0,0 0 0 0,0 12-3 0,0 12 3 0,-6 7 1 0,12 13 1 0,-25 12 3 0,7 13 3 0,-13-7 4 0,-13-6 3 0,-18 0-3 0,18-19-3 0,7 0-4 0,0-12-33 0,6 0-18 0,0 0 47 0</inkml:trace>
  <inkml:trace contextRef="#ctx0" brushRef="#br0">15084 325 0 0,'0'0'0'0,"0"-6"2"0,0 6 4 0,-6-6-3 0,6 12 1 0,0 13 2 0,0 18-2 0,-7-12-1 0,7-12 1 0,0-7-3 0,0-6-1 0,0 0 6 0,0 0-1 0,-6-19-1 0,6-12-2 0,0 0 0 0,0 12-2 0,0 6 0 0,0 7 2 0,0 6-2 0,0 13-1 0,0 24 0 0,0-5-1 0,0-7 0 0,6-13 2 0,-6-12 7 0,0-6-1 0,-6-19-2 0,0 6-3 0,-7 7 0 0,13 12-1 0,-6-7 1 0,6 7 0 0,0-6-5 0,-6 6-12 0,6 13-23 0,0-7 29 0</inkml:trace>
  <inkml:trace contextRef="#ctx0" brushRef="#br0">15272 519 0 0,'0'0'0'0,"6"7"1"0,0 5 0 0,7 19 1 0,12-6 0 0,-7 7 1 0,1-7 0 0,-6-13-1 0,-7 1-1 0,0-7 1 0,-6-6-2 0</inkml:trace>
  <inkml:trace contextRef="#ctx0" brushRef="#br0">15359 544 0 0,'-6'19'1'0,"-25"25"7"0,-7 19 0 0,13-13-1 0,6-25-3 0,13-13-2 0,6-12-20 0,0 0 6 0</inkml:trace>
  <inkml:trace contextRef="#ctx0" brushRef="#br0">15472 544 0 0,'0'0'0'0,"0"-6"0"0,0 0 0 0,0-7 6 0,0 1 1 0,6-1-3 0,-6 7-3 0,0 0 6 0,0-7-6 0,6 13 8 0,-6-6-9 0,7 6 1 0,-7 12 0 0,0 13 1 0,0 1-6 0,0 11 7 0,0-12 2 0,6-6 1 0,0-7-4 0,13-5 2 0,0-7-3 0,-1-13 2 0,7 1-10 0,0-7-24 0,-6 0 10 0,-19 13 21 0</inkml:trace>
  <inkml:trace contextRef="#ctx0" brushRef="#br0">15484 350 4 0,'0'0'7'0,"-6"-6"-2"0,6 0-6 0,0 6 3 0,0 0-3 0,0 6-15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11630 5921 17 0,'0'0'19'0,"7"-6"-7"0,-7-7 5 0,0 7 1 0,0 0-1 0,0 6-4 0,0-6-3 0,0-1-3 0,6 7-2 0,0 0-4 0,-6 0 1 0,6 0 0 0,-6 0-1 0,7 13-1 0,-1-1 2 0,-6 7-1 0,0 0 3 0,0 0-3 0,0-1 0 0,6 1-1 0,-6 0 3 0,0 0-1 0,7 0 0 0,-7-7 0 0,0-6 1 0,6-12 4 0,-6-13-10 0,0 7-57 0,0 12-27 0</inkml:trace>
  <inkml:trace contextRef="#ctx0" brushRef="#br0">11774 5783 14 0,'0'0'0'0,"0"-12"27"0,0-7-21 0,-6 0 5 0,-13 13 1 0,-12-6-1 0,0 5-1 0,-13 7-3 0,6 7-1 0,7 5 3 0,0 7-1 0,6 18-5 0,-6 1 0 0,12 6-1 0,6 0-1 0,7 6 1 0,6-7 0 0,0 1-1 0,19 0 0 0,6-6-1 0,6-7 2 0,13-6-1 0,0-12 1 0,6-13-1 0,-6-7 0 0,-1-5 0 0,-5-7 1 0,-13 0-1 0,0-6 1 0,-6 0-2 0,-1-12 1 0,-5 5-1 0,-7-5 3 0,-6-7-3 0,-6 6 2 0,0 7-2 0,-7 0 1 0,1 6 1 0,-7-7-1 0,-6 7 1 0,-13 13-2 0,-12-1 2 0,7 13-1 0,-1 7-6 0,12 18-120 0</inkml:trace>
  <inkml:trace contextRef="#ctx0" brushRef="#br0">12732 5808 74 0,'-13'-12'4'0,"1"-7"12"0,5-6 13 0,1 0-11 0,12 0-6 0,1 13-6 0,5-1-3 0,1-6 0 0,12 13 1 0,6 0-1 0,-6 18 0 0,0 7-1 0,-6 0 0 0,-13 6 1 0,-6 6-1 0,-13 7 0 0,-5-7-1 0,-14 7 0 0,-5-1 1 0,-1-6-1 0,7-12 1 0,6 0-2 0,6 0 1 0,-6-7 0 0,6 1-1 0,7-7 1 0,12 0 0 0,0-6-1 0,0 7 0 0,0-7 1 0,12 0 0 0,20-7-1 0,24 1 1 0,19 6-1 0,6 0-1 0,-24 6 0 0,-26 1 3 0,-25-7 1 0,1 6-1 0,-7-6-6 0,0 6-60 0,0-6-44 0</inkml:trace>
  <inkml:trace contextRef="#ctx0" brushRef="#br0">13451 5727 34 0,'6'-31'23'0,"7"12"7"0,-1 13 2 0,-12 31-7 0,-6 37-15 0,-6-12-2 0,5-12-3 0,7-19-1 0,7-13-3 0,-7 0 5 0,-7-31-2 0,7-19-3 0,7 7 0 0,-1-7-1 0,0 0 1 0,0 7-1 0,1 5 1 0,5 7 0 0,7 0-1 0,6 19-1 0,6 0 1 0,-6 0 0 0,6 6-1 0,-12 6-25 0,-6 0-41 0,-13 0-13 0</inkml:trace>
  <inkml:trace contextRef="#ctx0" brushRef="#br0">13464 5771 54 0,'-13'0'27'0,"13"0"0"0,19-6 4 0,18-7-17 0,13 1-11 0,0 5-30 0,-25 7-79 0</inkml:trace>
  <inkml:trace contextRef="#ctx0" brushRef="#br0">13845 5614 48 0,'0'-6'5'0,"13"-13"25"0,-1 7 11 0,-6 6-15 0,-6 24-19 0,-12 51 3 0,-7 0-5 0,13-13-1 0,0-18-3 0,6-19 3 0,-7-13-1 0,7-31 2 0,0-31-2 0,7-19-4 0,-1 18 1 0,6 1 1 0,1-7-3 0,6 13 3 0,-1 31 0 0,8 26-5 0,-8 30 3 0,1 7 3 0,-13-13-2 0,-12-6 1 0,-19-12-1 0,-19-7-15 0,25 7-76 0,13-7 28 0</inkml:trace>
  <inkml:trace contextRef="#ctx0" brushRef="#br0">14114 5589 126 0,'0'0'0'0,"0"-12"23"0,13 6-23 0,-13 6-57 0,-7 6-24 0</inkml:trace>
  <inkml:trace contextRef="#ctx0" brushRef="#br0">14058 5758 40 0,'0'-6'11'0,"-19"-25"12"0,19 18-9 0,13-5 3 0,12 18 3 0,0 18-8 0,6 20-5 0,-12-1-4 0,-19-12 0 0,-32-6 1 0,-5-6-1 0,18-26 0 0,19-18-3 0,44-7-4 0,12 7-1 0,1 12 3 0,-14 19 1 0,-18 13 5 0,-18-1-2 0,-1 7-1 0,0 6 0 0,13-6-1 0,6-19 1 0,0-13 0 0,-13-18 0 0,-18-13 0 0,-31 13-2 0,5 18 0 0,7 13-1 0,13 13-1 0,37 6 1 0,25-13 5 0,25-6-2 0,0-19 0 0,-19 13 0 0,-43 6 2 0,-13 31 1 0,-19 32-1 0,0-7 1 0,13-6 3 0,6-12-5 0,0-19 1 0,0-19 4 0,6-50-3 0,7-44-2 0,6 0-1 0,6 56-2 0,6 26-1 0,-6 30 0 0,-25 20 3 0,-31-7-2 0,-19-12-34 0,37-6-105 0</inkml:trace>
  <inkml:trace contextRef="#ctx0" brushRef="#br0">14852 5715 159 0,'-6'-7'11'0,"-13"-5"-35"0,19 12-107 0</inkml:trace>
  <inkml:trace contextRef="#ctx0" brushRef="#br0">12769 6253 10 0,'6'-6'22'0,"1"-7"-4"0,-1 1 6 0,0-13 6 0,0 12-3 0,-6 7-9 0,-12 6-9 0,-7 25-3 0,-18 19 0 0,-7 24-1 0,-6 14-1 0,-7 5-4 0,1 1 0 0,6 0-1 0,0-19 2 0,19-19-1 0,6-25 1 0,0-13 1 0,12-6 1 0,1-18-2 0,-1-7-1 0,13-6-1 0,0-6 1 0,6 6-1 0,1-7 2 0,-1 1-1 0,0 6 0 0,0 0 1 0,1 13-1 0,-7 5 1 0,0 7-1 0,0 19 0 0,-7 19 0 0,1 5-1 0,0 1 1 0,0-12 1 0,-1-14-1 0,7-11 0 0,-6 24 0 0,6-6 1 0,6-13-1 0,7-5 0 0,6-7 2 0,12-13-1 0,13-6 0 0,6 7-1 0,6-1 0 0,-18 1 0 0,-32 6-1 0,-6 12-4 0,0 0-89 0,0 0 16 0</inkml:trace>
  <inkml:trace contextRef="#ctx0" brushRef="#br0">11687 7185 48 0,'0'0'10'0,"-6"-6"11"0,-1 0 8 0,7 6-11 0,0 0 6 0,-6 6-3 0,12-6-17 0,19-6-1 0,13 6-3 0,-1 0 0 0,7 0 2 0,-25-6-1 0,-7 6-1 0,1 0 0 0,-7-7 2 0,7 7-2 0,-13-6 2 0,-7 6-1 0,1 6 1 0,-6 1-2 0,-1 11 1 0,-6 8 0 0,1 11-1 0,-1 7-1 0,0 0 2 0,-6-7 3 0,0 1-5 0,6-13 3 0,1-6-1 0,11-13 0 0,7-6 3 0,0-6-3 0,13-7 0 0,6 1-1 0,6 5 0 0,6 7-1 0,-6 7 1 0,-6 5 0 0,-1 1 0 0,-11-1 0 0,-1-6 1 0,0-6 0 0,7-12-5 0,-13 6-46 0,0 6-63 0</inkml:trace>
  <inkml:trace contextRef="#ctx0" brushRef="#br0">11674 7311 41 0,'0'0'10'0,"-6"-7"15"0,19 1-8 0,30 6-4 0,14-6-1 0,-7 0-5 0,-19-7-3 0,-25 13-1 0,-6 0-109 0</inkml:trace>
  <inkml:trace contextRef="#ctx0" brushRef="#br0">12006 6960 62 0,'0'0'0'0,"-13"-12"30"0,7 12 3 0,-6 43-19 0,12 20-8 0,0-19-1 0,0-25-2 0,0-13 0 0,0 0-41 0,6-6-55 0</inkml:trace>
  <inkml:trace contextRef="#ctx0" brushRef="#br0">12156 7317 70 0,'0'0'9'0,"0"31"32"0,-6 7-18 0,-26 6-14 0,-5-19-5 0,-1 12-12 0,13-6-125 0</inkml:trace>
  <inkml:trace contextRef="#ctx0" brushRef="#br0">12419 7117 36 0,'6'-19'13'0,"-6"-6"14"0,6 19 3 0,-6 24-10 0,-6 39-10 0,6 12-4 0,0-7-2 0,6-24 0 0,-6-7-1 0,0-12 0 0,0-13-1 0,0-12 5 0,0-1-6 0,0-11 0 0,7-1-1 0,-1-6 1 0,13-6-1 0,-1-7 1 0,7 7-1 0,-12 24 0 0,12 1-1 0,0 31-1 0,-6 13 1 0,-7 12 1 0,1-19 0 0,-13-6 1 0,0-19 0 0,0-6 0 0,0 0-10 0,12-6-72 0,-12-6 10 0</inkml:trace>
  <inkml:trace contextRef="#ctx0" brushRef="#br0">12707 6923 90 0,'0'0'0'0,"0"-19"34"0,0 13 13 0,-7 12-35 0,1 38-4 0,6 12 0 0,0-18-4 0,0-20 3 0,-6-11 5 0,6-32-5 0,0-13-6 0,6-6 2 0,0 19-5 0,7 25-53 0,-13 0-61 0</inkml:trace>
  <inkml:trace contextRef="#ctx0" brushRef="#br0">13119 6322 26 0,'0'-7'9'0,"0"-18"10"0,0 0 1 0,-12 13 3 0,-13-1 0 0,12 1 2 0,7 6-2 0,6 12-18 0,38 0-1 0,49 19-3 0,38 13-4 0,1 18-1 0,11 13 2 0,7-7 1 0,0 7 1 0,-31-12 0 0,-26-20-1 0,-31-24 2 0,-24-7 1 0,-26-19 3 0,0-12-2 0,-31-6-2 0,-6-6 0 0,6 5 1 0,6 13 1 0,19 13 0 0,13 12-3 0,18 32-1 0,-12 12 0 0,-13-6 3 0,-31-25 2 0,-25-1-5 0,0 20-154 0</inkml:trace>
  <inkml:trace contextRef="#ctx0" brushRef="#br0">14095 7023 66 0,'-6'-7'8'0,"0"1"21"0,6-6 3 0,31 5-20 0,19-5-7 0,7 12-3 0,-7 6-1 0,-25 0 0 0,-13 1 0 0,-12 18 5 0,-25 12 2 0,-25 13-5 0,0-6-1 0,19 0-2 0,-1-6 1 0,7-7 1 0,7-6 0 0,11-19-1 0,20 0 2 0,18-12-1 0,32 0-1 0,-13-7 0 0,-19 7-5 0,-6 6-33 0,-19 0-94 0</inkml:trace>
  <inkml:trace contextRef="#ctx0" brushRef="#br0">14052 7148 83 0,'0'-6'5'0,"0"-1"18"0,37-5 1 0,32-1-18 0,19 13-36 0,-45 0-74 0</inkml:trace>
  <inkml:trace contextRef="#ctx0" brushRef="#br0">14389 6797 77 0,'0'0'0'0,"0"-25"21"0,26 13 9 0,5 6-9 0,0 18-15 0,-12 7-4 0,-19 12 3 0,-13-6 2 0,-24 0-1 0,12-6-4 0,6-6-5 0,13-1 5 0,25-6 1 0,24 1 1 0,7-7-3 0,-18-7 1 0,-26 7 0 0,-6-6-12 0,12 12-138 0</inkml:trace>
  <inkml:trace contextRef="#ctx0" brushRef="#br0">14877 6866 44 0,'0'-12'11'0,"13"-13"18"0,-1 0 13 0,1 6-9 0,-13 25-26 0,0 32 1 0,0 31-3 0,0 6-4 0,0-13 0 0,0-12 1 0,0-31 0 0,0-13 6 0,6-31-4 0,7-12-2 0,12-1-1 0,6 19-2 0,0 13 1 0,1 31-3 0,-20 13-1 0,-12-1 3 0,0-5 0 0,-6-20 2 0,6-6-12 0,0-6-118 0</inkml:trace>
  <inkml:trace contextRef="#ctx0" brushRef="#br0">15103 6666 82 0,'0'0'0'0,"0"-19"32"0,18 7 4 0,7 5-21 0,1 7-12 0,-14 19 6 0,-6 6 1 0,-6 0-13 0,-18-6 10 0,5 6-3 0,-6-6-2 0,13-7 2 0,6-5-2 0,19-7 0 0,25 0 10 0,-1-7-14 0,-11 1 1 0,-20 0 4 0,-12 0-2 0,0 6-3 0,6 0-73 0,1 0-30 0</inkml:trace>
  <inkml:trace contextRef="#ctx0" brushRef="#br0">11687 7711 53 0,'-13'0'20'0,"1"-6"8"0,5 0 2 0,7 6-8 0,0 6-13 0,13-6-1 0,43-6-4 0,7-7-1 0,-13 13-2 0,-25 0 0 0,-25 0-7 0,0 0-99 0,-6 0 56 0</inkml:trace>
  <inkml:trace contextRef="#ctx0" brushRef="#br0">11693 7743 61 0,'0'0'0'0,"-25"0"31"0,6 0-1 0,19 0-9 0,6 0-10 0,38 0-1 0,13-7-6 0,-20 1 0 0,-24 6 0 0,-13 0 1 0,-7 0-73 0,7 0-14 0</inkml:trace>
  <inkml:trace contextRef="#ctx0" brushRef="#br0">12431 7642 36 0,'0'0'16'0,"0"0"8"0,-6-6 4 0,0 0-2 0,6 6-6 0,0-6-5 0,25-1-11 0,19 1-3 0,-1 6 0 0,-5 0-2 0,-19 6 1 0,-13-6 1 0,0 0 1 0,-6 0-18 0,0 0-35 0,0 7-41 0</inkml:trace>
  <inkml:trace contextRef="#ctx0" brushRef="#br0">12438 7699 68 0,'-7'0'2'0,"-12"0"22"0,13 6 0 0,12-6-8 0,20 0-3 0,17 0-6 0,1-6-4 0,-19-1-1 0,-12 7 2 0,-13-6 1 0,0 6-2 0,0 0-5 0,6 0-53 0,0 0-31 0</inkml:trace>
  <inkml:trace contextRef="#ctx0" brushRef="#br0">14083 7586 3 0,'0'0'1'0,"0"0"-5"0</inkml:trace>
  <inkml:trace contextRef="#ctx0" brushRef="#br0">14083 7592 16 0,'0'0'13'0,"-6"0"2"0,-7 0 11 0,7-6-7 0,6 6-7 0,37-12-9 0,20 5 3 0,5 7-3 0,-18 0 1 0,-38 0-3 0,-31 7 3 0,-25-1-4 0,13 0 2 0,24 0-14 0,45-6-54 0,-26 0 33 0</inkml:trace>
  <inkml:trace contextRef="#ctx0" brushRef="#br0">14996 7480 23 0,'-6'0'2'0,"-25"-7"16"0,12 7 4 0,7-6-4 0,12 6-11 0,25-6-2 0,31 0-1 0,6 6-2 0,-12 0 0 0,-25 0 1 0,-18 0 2 0,-14 0-2 0,-30 0 1 0,-1 0 0 0,7 0 2 0,0 0 0 0,18 0-1 0,7-7-3 0,25 7-6 0,18-6-107 0</inkml:trace>
  <inkml:trace contextRef="#ctx0" brushRef="#br0">10992 2992 83 0,'0'-25'9'0,"-31"25"-9"0,-19 12 0 0,-6 1 2 0,-1 12 5 0,20-6-2 0,18 6-3 0,13 0 0 0,6 12 1 0,0 7 2 0,0 0 1 0,0 12 1 0,0 13-1 0,0 12-4 0,6 1 0 0,-6 12 2 0,0 6-3 0,-6 0 1 0,6 0-2 0,0 6 2 0,6-5 0 0,0-1-2 0,7 25-1 0,-7-12 1 0,0-7 0 0,-6 7 0 0,-6-7 1 0,6 1 1 0,0 5 0 0,6-18-1 0,-6 12-3 0,0-12 2 0,-18 13 0 0,5-26 1 0,1-12-1 0,12-13 0 0,12 1 1 0,1-20-1 0,5-5-1 0,1-7 3 0,19-19 0 0,12-19-3 0,0 7 4 0,-19 0-6 0,-6-7-51 0,0-5-30 0</inkml:trace>
  <inkml:trace contextRef="#ctx0" brushRef="#br0">11881 2960 85 0,'0'-18'20'0,"0"5"-9"0,37 7-8 0,26 6 0 0,12 6 0 0,-6 13-2 0,-19 0 5 0,-13 6 2 0,-5 0-4 0,-7 12-3 0,-13-5 1 0,-12 18 1 0,-6 12 1 0,0 7-2 0,-1 0-1 0,14 12 1 0,-1-6-1 0,-6 13 0 0,0 6 0 0,0 0 0 0,-6 0 0 0,6 12 1 0,0-6-1 0,0 0 0 0,0 1-1 0,0-1 2 0,-13 0-2 0,1-19 1 0,5 7-1 0,1-7 0 0,6-6 1 0,0 7-1 0,6-13 0 0,-6-13 0 0,7-6 0 0,-7 0 0 0,-7 0 0 0,1-19 1 0,0 1-1 0,-7 5 1 0,-5-12-1 0,-14 0 1 0,-5 0 3 0,-13-6 0 0,12-6 4 0,19-7-5 0,19-6-2 0,0 6-1 0,0 1 1 0,0-7-1 0,7-7 5 0,-7-5-21 0,0 5-77 0,0 1 37 0</inkml:trace>
  <inkml:trace contextRef="#ctx0" brushRef="#br0">8527 2453 49 0,'-6'0'13'0,"0"-6"-1"0,6 6-4 0,0 13 4 0,0-1-3 0,0-6 5 0,-6-6-5 0,6-6 0 0,0-6-1 0,0 5-4 0,6 1-3 0,13-13-1 0,-7 1 1 0,13-7-1 0,0 12 1 0,44-31 1 0,-19 7 0 0,69-20-1 0,-57 45-2 0,-5-1 2 0,12 1 2 0,18-1-2 0,13 1-1 0,7 12 0 0,-7 0 0 0,-6 12 0 0,6 7 1 0,-6 6-1 0,112 56-1 0,-106-30 0 0,-6-1 1 0,6 12 0 0,0 7 0 0,-12 6-1 0,-13-12 1 0,-31-19 1 0,-19-19 2 0,-19-19 4 0,0-6-3 0,0 0-3 0,1 0-50 0,-7 0-47 0</inkml:trace>
  <inkml:trace contextRef="#ctx0" brushRef="#br0">10554 2572 94 0,'-6'-6'10'0,"-6"-6"3"0,12 5 0 0,0 7 6 0,0 0-8 0,0 13-8 0,0 18 1 0,6 19 1 0,0 7-2 0,13-7-1 0,-13-19-1 0,7-6-1 0,-7-6 3 0,0-1-1 0,-6-11 3 0,-12-1 3 0,-7 0-4 0,-19 1-1 0,-12-1 2 0,19 0-2 0,12 0-2 0,19-6-1 0,0 0-2 0,-31 19-48 0,0 0-72 0</inkml:trace>
  <inkml:trace contextRef="#ctx0" brushRef="#br0">3691 5840 1 0,'75'87'5'0,"82"70"-3"0,12-38-1 0,-144-100-9 0</inkml:trace>
  <inkml:trace contextRef="#ctx0" brushRef="#br0">7777 2028 26 0,'-7'-13'3'0,"1"7"3"0,6 6-6 0,6 0 0 0,13-6 0 0,25-1 1 0,-7 1-2 0,1 6 1 0,-26 0 1 0,-12 6 11 0,-18 20-5 0,-1-8-3 0,-6 20-1 0,0 6-2 0,-6-1 0 0,6 1 2 0,0-19-3 0,12-6 2 0,7 0-1 0,0-7 0 0,12-5 0 0,13-7 2 0,12-7-2 0,6-5 0 0,7-1 0 0,-25 7-1 0,-13 6 0 0,-6 0-21 0,19-6-32 0</inkml:trace>
  <inkml:trace contextRef="#ctx0" brushRef="#br0">8102 1871 33 0,'-6'-12'7'0,"-7"24"-5"0,13 20 0 0,0-7 3 0,6-13 0 0,1-6-3 0,-7 1-3 0,0-1-28 0,0 0 5 0</inkml:trace>
  <inkml:trace contextRef="#ctx0" brushRef="#br0">8484 1934 9 0,'0'-13'3'0,"6"1"3"0,-6 6-3 0,0-1 8 0,6 20 8 0,-6 37-14 0,0 19-3 0,0 0-1 0,6-19 0 0,-6-6 0 0,7-13 0 0,-1-19 0 0,-6-12 2 0,0-12-3 0,0-13 0 0,6-13 0 0,19-6-2 0,6 7 1 0,-12 18 1 0,-6 25-2 0,-7 26 4 0,6 24 1 0,1 7-2 0,-1-20 0 0,-5-18 1 0,-7-18-9 0,0-14-53 0</inkml:trace>
  <inkml:trace contextRef="#ctx0" brushRef="#br0">8803 1815 30 0,'0'-13'7'0,"-7"26"-6"0,1 25 7 0,-6 12 3 0,5-13-6 0,7-12-3 0,0-25 4 0,0-6-1 0,-6-7-3 0,-6 1-2 0,5 12 0 0,7-6-34 0,13-1-8 0</inkml:trace>
  <inkml:trace contextRef="#ctx0" brushRef="#br0">8978 1590 22 0,'-25'-13'2'0,"0"1"0"0,6-1 1 0,0-6 11 0,-6 7-8 0,-6 12-4 0,-13-6-3 0,-12 6 0 0,-1 6 2 0,7 6 0 0,7 13 1 0,5 0-2 0,1 25 0 0,-7 7 2 0,-6-1-3 0,12-6 1 0,1 13 0 0,12-7 2 0,6 13-1 0,6 12-1 0,13 1 1 0,7-20-2 0,5-5 2 0,7 11-1 0,-7 1 0 0,13 0 3 0,0-6 0 0,13-19 3 0,6-13-1 0,6-12-1 0,6-19-3 0,0-19 3 0,1-19-4 0,-1 7 0 0,0-7 1 0,13 1 0 0,-6-7 0 0,-19 7 0 0,-13 5 0 0,-12-18 1 0,-1-25-1 0,7 0-1 0,-6 6-1 0,-13 7 0 0,-6-7 1 0,0 6 0 0,0 7 0 0,-12 24 1 0,6 7 0 0,-7-6 0 0,-6-13-1 0,1 13-2 0,-7 6 3 0,-13 6-1 0,-6 0 1 0,7-6 0 0,12 7 1 0,12 5-1 0,1 7 0 0,-1 6 0 0,-6 0-1 0,-6 6 1 0,7 7-1 0,-7-1-35 0,18 1-15 0</inkml:trace>
  <inkml:trace contextRef="#ctx0" brushRef="#br0">9159 2203 3 0,'0'0'1'0,"-25"6"-1"0,25-6 9 0,0 0 0 0,-6 0 3 0,-7 7 0 0,7-1-3 0,0-12-2 0,6 6-4 0,0-7 20 0,12 7-22 0,-5-6 2 0,-7 6 2 0,0-6-2 0,0 6-1 0,6-6-2 0,6 6 0 0,1 0 1 0,6 0-1 0,-1-7 0 0,1 1 0 0,6 6 1 0,13-6-2 0,-7 12 1 0,7 0 0 0,-1-6 0 0,7 0 0 0,0 13 0 0,0-7 0 0,-7 7 0 0,7-1 0 0,0-6 0 0,6 7 0 0,-6-1 0 0,-7 7 0 0,-6 6 0 0,7 0 0 0,6-6 0 0,-1 0-1 0,1 0 1 0,0-1 0 0,0 1 0 0,0 12 0 0,-1-6 0 0,1 13 0 0,-6-7 0 0,-7 1-1 0,7-1 2 0,-1 6-2 0,1 1 1 0,-7-7-1 0,-19 1 1 0,7-14 0 0,-6 1 2 0,6-6-2 0,-7-7 0 0,1 0-4 0,-13-6-34 0,-7-6-19 0</inkml:trace>
  <inkml:trace contextRef="#ctx0" brushRef="#br0">10423 2472 44 0,'-6'-31'20'0,"-1"12"-12"0,20 13-8 0,6 6 2 0,-7 12 8 0,1 20-1 0,6 18-5 0,-1 6-3 0,-5-6-1 0,-1-6 2 0,1 6 1 0,-1-12-2 0,-12-13 5 0,7-7-1 0,-14 1 1 0,-5-13 0 0,-1 7-1 0,-12 6 2 0,-12 0 0 0,-7-7-3 0,0-6 2 0,7 7-1 0,12-1-2 0,0 1-2 0,12-7 0 0,7-6-1 0,6-6-36 0,0 0-83 0</inkml:trace>
  <inkml:trace contextRef="#ctx0" brushRef="#br0">8490 2835 10 0,'-6'-6'8'0,"-1"6"1"0,1 0-4 0,12 0 4 0,1 6-1 0,-1-6-2 0,6 6-1 0,7 7-1 0,0-7-2 0,0 1 0 0,-1 5 1 0,7-6 0 0,7 7 1 0,-1-1-3 0,13 1 1 0,0-1-1 0,6 1-1 0,0-1 1 0,-7 1-2 0,8-1 3 0,5 1-2 0,0-7 0 0,-6 13 1 0,6-6-1 0,-5-7 0 0,11 6 1 0,1 1-1 0,-7-1 0 0,-6-5 0 0,-12-1 2 0,-7 0 1 0,6 0 1 0,-5-6-3 0,-14 0-8 0,-18 0-29 0,0-6-6 0</inkml:trace>
  <inkml:trace contextRef="#ctx0" brushRef="#br0">9535 2935 30 0,'-7'-6'5'0,"-18"0"8"0,13 0 1 0,-1 6-3 0,1 0-1 0,12 0-3 0,0 6-1 0,0 0 0 0,12 13-1 0,13 12-1 0,13 7-1 0,-1-1-2 0,1-5 0 0,-13-7 0 0,-6-7 2 0,-13-5 3 0,-6-7 3 0,-13 0 0 0,-12 7-3 0,-12 6-2 0,-1 0 0 0,1 6-3 0,12-19 3 0,19 0-3 0,6 0-2 0,6 1-2 0,6-1-29 0,26 0-78 0</inkml:trace>
  <inkml:trace contextRef="#ctx0" brushRef="#br0">8340 4287 15 0,'-19'-6'2'0,"19"-6"-2"0,0 5 0 0,0 14 33 0,-6-7-23 0,12-7-6 0,25-5 2 0,32-7 1 0,18 7-4 0,13-7-2 0,12 0 1 0,-6-6-1 0,7 0 2 0,-20 0-1 0,-18 12 6 0,-38 13-3 0,-12 0-3 0,6-12-78 0,-19 6 49 0</inkml:trace>
  <inkml:trace contextRef="#ctx0" brushRef="#br0">9178 3931 65 0,'-19'-7'9'0,"7"7"-8"0,12 0 0 0,6 7-1 0,25-1 0 0,7 6 1 0,-7 7 3 0,-12 0 4 0,-19 0 8 0,-19 6-2 0,-18 6-6 0,-7-6-2 0,6-6-4 0,13-7-1 0,13 1-6 0,-1 6-43 0,7-1-21 0</inkml:trace>
  <inkml:trace contextRef="#ctx0" brushRef="#br0">11881 3161 63 0,'-7'-7'16'0,"7"1"-2"0,0 0-10 0,0 0 4 0,7-7 4 0,-7 1 2 0,0 5-3 0,0-5-3 0,-7 6-2 0,1-1-3 0,6 7 3 0,0 0-4 0,-12 7-2 0,-26 30 1 0,7 13-1 0,25-18 0 0,18-7 0 0,19-13 2 0,13-12 0 0,-13-12-1 0,-12 12-2 0,-6-7-33 0,6 7-93 0</inkml:trace>
  <inkml:trace contextRef="#ctx0" brushRef="#br0">12018 3223 65 0,'0'0'2'0,"-6"-18"16"0,12 18-7 0,-6-7 3 0,0 20 10 0,0 24-14 0,7 1-7 0,-1-19 0 0,-6-7-1 0,0-6 5 0,0-18 6 0,0-26-10 0,0-5-1 0,6 18 0 0,-6 12-2 0,0 13-2 0,0 19 2 0,0 12-1 0,6-6 1 0,-6-12 0 0,0-13 5 0,7-19-2 0,-7-6-1 0,0 12-1 0,-7 7-1 0,14 6-50 0,5 0-58 0</inkml:trace>
  <inkml:trace contextRef="#ctx0" brushRef="#br0">11993 4400 45 0,'-6'-6'14'0,"0"0"9"0,6-7-5 0,-6 7 4 0,6 6-8 0,-13 0-6 0,1 6 0 0,-14 7-2 0,1 18-4 0,7 13 0 0,5-1-1 0,26-11 1 0,5-20-1 0,7-12 3 0,1 0-1 0,-1-12-17 0,-7 6-68 0,-5 6 24 0</inkml:trace>
  <inkml:trace contextRef="#ctx0" brushRef="#br0">12062 4594 68 0,'-6'-6'6'0,"-7"-7"13"0,13 1-3 0,0 12 2 0,7-6-14 0,11-1 0 0,7 7-1 0,-12 13 2 0,-1 6 1 0,1-1-3 0,-13 1 0 0,0 0 1 0,-13 0-1 0,7 6 0 0,-13-13 0 0,7 7 0 0,-1-6 1 0,1-1-1 0,6-12-1 0,6 0-1 0,0 6 0 0,6-6 0 0,6-6 1 0,20 6-2 0,5 0-1 0,-6 0 1 0,1 0 0 0,-13 6 0 0,-19-6 1 0,0 0 4 0</inkml:trace>
  <inkml:trace contextRef="#ctx0" brushRef="#br0">13933 3342 5 0,'0'0'2'0,"0"0"8"0,12-6-3 0,-12 6 5 0,19 0 12 0,31-6-22 0,25-1 0 0,-12 1-1 0,-19 6 1 0,-19 0 1 0,-25 0 1 0,0 0 2 0,0-6-30 0,-7 6-29 0</inkml:trace>
  <inkml:trace contextRef="#ctx0" brushRef="#br0">14145 3217 12 0,'0'0'10'0,"-12"0"4"0,6 0 6 0,-1 0-8 0,7 0-7 0,0 6 2 0,13 1 0 0,12-7-3 0,-6 6-1 0,12 0 0 0,-6 7-2 0,6-7-1 0,-12 0 2 0,-13 0-1 0,-12 7 32 0,-19 24-33 0,-12 14 0 0,12-14 1 0,6-18 2 0,13-7-1 0,-1-5-1 0,1-1-1 0,6-6 1 0,0 0 0 0,0 0-42 0,-6 6-52 0</inkml:trace>
  <inkml:trace contextRef="#ctx0" brushRef="#br0">14533 3661 13 0,'-31'-6'16'0,"12"0"-8"0,7 6 2 0,6 0 1 0,6-6-5 0,12 6 1 0,26 0-3 0,5 0-1 0,1 0 0 0,-25-7 1 0,0 7-2 0,-7-6-1 0,-6 6 0 0,7 0-24 0,-7 0-37 0</inkml:trace>
  <inkml:trace contextRef="#ctx0" brushRef="#br0">14477 3762 34 0,'-19'-7'8'0,"7"7"9"0,18 0-11 0,25-6-1 0,38-6-3 0,0 12 0 0,-6 0-1 0,-32 6 1 0,-25-6 1 0,-6 0-25 0,-6 0-28 0</inkml:trace>
  <inkml:trace contextRef="#ctx0" brushRef="#br0">15178 3405 42 0,'0'-6'14'0,"-13"-7"7"0,7 13-14 0,6 6-1 0,0 1-2 0,0-1 4 0,0-6 0 0,-6-19-3 0,-1-6-3 0,-5 0 2 0,-1 12 0 0,-18 7-3 0,6 12-1 0,-25 38 2 0,-12 31-5 0,24 7 3 0,32-13 1 0,37-19 1 0,19-25 1 0,0-19 0 0,-25-12-3 0,-19-1 0 0,13 1 2 0,-13 6-11 0,19-6-73 0,-25 6 50 0</inkml:trace>
  <inkml:trace contextRef="#ctx0" brushRef="#br0">15309 3724 45 0,'0'0'22'0,"-6"-19"2"0,0 7-5 0,6-7-2 0,0 19-14 0,6 6 1 0,-6 26 0 0,0 18-3 0,0-7 2 0,-6-5 14 0,-1-38-9 0,7-31-5 0,0-19-1 0,0-7-1 0,7 13-2 0,-1 19 0 0,-6 7-4 0,0 43 6 0,-6 31-2 0,-1-6 0 0,7-19 3 0,0-24 2 0,0-20-2 0,0-24 0 0,0-7-2 0,0 6 0 0,0 19-3 0,0 13-70 0,-6 12-13 0</inkml:trace>
  <inkml:trace contextRef="#ctx0" brushRef="#br0">14953 763 17 0,'0'0'0'0,"6"-12"-1"0,0 12 5 0,-6 12 8 0,-19-5-1 0,-6-1-2 0,0-6-3 0,0 0-1 0,6 0-1 0,7 6 0 0,6-6-2 0,6 0-2 0,0 0 1 0,0 6 2 0,6 7-1 0,-6 6-1 0,0 0 0 0,12 12 0 0,-5 6 1 0,-1 7 0 0,0 13 1 0,0-7 0 0,1 0-1 0,-7 0 1 0,6 0 0 0,0 0 1 0,-6 0-2 0,0 0-1 0,6 0 1 0,-6-6 0 0,0 0 0 0,-6 0 1 0,6-19-2 0,6-7 0 0,1-5 0 0,5-7 1 0,20-6-1 0,5-6-2 0,7 0 0 0,-19-1 0 0,-19 7 3 0,0-6-21 0,13-19-81 0</inkml:trace>
  <inkml:trace contextRef="#ctx0" brushRef="#br0">15247 832 0 0,'0'-6'0'0,"0"0"0"0,6-7 0 0,0 1 3 0,-6 5 1 0,0 1 5 0,-6 0 3 0,-7 6-5 0,1 0-3 0,6 19-1 0,-1-7 0 0,7 13 5 0,-6 13 0 0,6 6 1 0,19-13-6 0,-7-19-1 0,13 1-2 0,13-13 0 0,-7-25-4 0,-6-13-1 0,-19-18 3 0,-18-7-4 0,-13 26 5 0,-13 24-11 0,-5 45-26 0,30-1 31 0</inkml:trace>
  <inkml:trace contextRef="#ctx0" brushRef="#br0">15278 1208 29 0,'-6'0'15'0,"6"-6"2"0,0 18 5 0,6 26-10 0,-6 12-4 0,0-13 2 0,0-24 18 0,0-26-26 0,0-37-6 0,0-6 6 0,0 37-4 0,0 32 6 0,0 30-6 0,6 7-46 0,7-24-43 0</inkml:trace>
  <inkml:trace contextRef="#ctx0" brushRef="#br0">15403 682 4 0,'0'0'0'0,"-6"-6"0"0,6 0 1 0,19-1 5 0,18 1 5 0,1 6 3 0,-7 6-3 0,-25 1-4 0,-12 18-4 0,0 12 1 0,6 13 0 0,31 32 0 0,6 24-2 0,-5 25 2 0,-20 1 6 0,-18-26 2 0,-13-24 0 0,0-26-15 0,1-31 17 0,-1-6-4 0,-12-13-2 0,-7 0-14 0,19 1-101 0,19-1 84 0</inkml:trace>
  <inkml:trace contextRef="#ctx0" brushRef="#br0">15278 1821 40 0,'-6'0'8'0,"6"19"4"0,0 31 2 0,6 13-10 0,0-32 0 0,-6 0-38 0,0-18-10 0</inkml:trace>
  <inkml:trace contextRef="#ctx0" brushRef="#br0">15365 1771 49 0,'0'0'4'0,"0"13"9"0,7 24-5 0,-1 26-4 0,-6-1-31 0,-13-30-22 0</inkml:trace>
  <inkml:trace contextRef="#ctx0" brushRef="#br0">15078 2003 59 0,'0'-7'8'0,"31"1"8"0,19 19 7 0,0 18-12 0,0 0-11 0,-25-12-1 0,6-6-39 0,7-1-34 0</inkml:trace>
  <inkml:trace contextRef="#ctx0" brushRef="#br0">15541 1878 22 0,'0'-7'19'0,"-13"7"2"0,-18 25 2 0,-7 32-11 0,-5 12-20 0,24-7-77 0</inkml:trace>
  <inkml:trace contextRef="#ctx0" brushRef="#br0">15297 2566 58 0,'0'0'0'0,"0"0"9"0,-7-6-1 0,7 6 19 0,7-6-24 0,-1-7-2 0,6-6 12 0,-5-6 6 0,-14 13-8 0,-18-1-4 0,-18 19-2 0,-1 32-2 0,6 12-9 0,19 13 5 0,45-13 10 0,30-25-11 0,-6-25-4 0,12-19-38 0,-18-6-60 0</inkml:trace>
  <inkml:trace contextRef="#ctx0" brushRef="#br0">15447 2685 13 0,'0'0'7'0,"0"-6"19"0,-6-7 4 0,6-6-8 0,0 1-13 0,12 5-5 0,13 7-2 0,0 6-2 0,0 6 1 0,-19 13 5 0,-6 12 2 0,-18 7 4 0,-14-1 0 0,1-12-6 0,19 7-5 0,-1-14 1 0,7-5 1 0,6-7 0 0,6-6 1 0,32-12-13 0,49-13 11 0,51-7-71 0,-44 14-23 0</inkml:trace>
  <inkml:trace contextRef="#ctx0" brushRef="#br0">11411 5289 42 0,'0'0'0'0,"-37"-6"14"0,12 6-4 0,12 0 9 0,-5 0-7 0,18 0-8 0,25 0 2 0,43 6-2 0,45-12-2 0,0-7-1 0,-13 7 1 0,-44 0 0 0,-43 6 12 0,-32 0-2 0,-44 6-10 0,-31 0-1 0,-6-6 0 0,0 13-1 0,31-7 1 0,44-6-1 0,25-6 0 0,44-7 0 0,31-6-1 0,38 1 1 0,0 11-1 0,-32 1 1 0,-44 6 1 0,-37 6 4 0,-50 7-3 0,-44 6 0 0,-12-13-1 0,0 13-1 0,31-13 0 0,43-6 1 0,39 0-1 0,43-19 0 0,50-6 0 0,19 13-1 0,-19 5 1 0,-31 7 0 0,-51 7 1 0,-30-7 1 0,-44 12-1 0,-45-6 0 0,1 7-1 0,0-1 0 0,38-12 1 0,37 0-1 0,31-6-1 0,50-6 1 0,44-7-1 0,13 6 1 0,-13 7 0 0,-37 6 0 0,-38 6 0 0,-25-6 1 0,-25 7 0 0,-44 5 0 0,-31-6-1 0,-19 7 0 0,12-1 1 0,32-5-1 0,44-7 0 0,75-13-2 0,50-6 2 0,31 7 0 0,-13 12-1 0,-24 0 1 0,-50 0 0 0,-20 6 1 0,-18-6 0 0,-6 0 4 0,6 0-6 0,-6 0 1 0,6 0 0 0,0 0 1 0,0 0-1 0,0 0 0 0,-6 6 0 0,6-6 0 0,0 0 1 0,6 0-2 0,-6 0 2 0,0 0 0 0,0 0-2 0,6 0 2 0,0 0-1 0,-6 0 0 0,0 0 1 0,0 0-1 0,0 0-1 0,7-6 5 0,-7 6-5 0,0 0 2 0,0 0-1 0,0 0-1 0,0 6 1 0,-7-6-73 0,1 0-18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2052 3874 58 0,'-6'-6'11'0,"0"0"8"0,-1 0 9 0,1-1-4 0,6 1-9 0,6 6-6 0,26-6-1 0,24-1-7 0,13 7 2 0,-7 0-2 0,-30 7-1 0,-7-1 1 0,-19-6 0 0,-6 0 4 0,-13 6-4 0,-12 13 0 0,0 6-1 0,-6 13 1 0,6-7-1 0,6 0 0 0,-6-6 0 0,6-6 1 0,13-6-1 0,-6-1 0 0,5 1 0 0,7-7 0 0,7-6 0 0,18-6 1 0,12 6-1 0,-6 0 0 0,7 6 0 0,-13 0 1 0,-12-12-1 0,-7 6-3 0,-6 0-37 0,0 0-75 0</inkml:trace>
  <inkml:trace contextRef="#ctx0" brushRef="#br0">2015 4018 76 0,'-7'-6'11'0,"7"0"3"0,7-1 9 0,11 1-7 0,7 0-9 0,13 6-5 0,-1 0-15 0,1 0-93 0</inkml:trace>
  <inkml:trace contextRef="#ctx0" brushRef="#br0">2396 3599 62 0,'-6'-25'30'0,"0"6"-9"0,-1 7 8 0,7 24-8 0,-6 19-12 0,12 13-6 0,13 0-42 0,-13-13-60 0</inkml:trace>
  <inkml:trace contextRef="#ctx0" brushRef="#br0">2709 3899 50 0,'-6'0'16'0,"6"-6"14"0,0 6 0 0,6-6-11 0,13 6-7 0,6 0-6 0,6 0-3 0,0-13-1 0,-6 7-6 0,-12 6-55 0,-1 0-15 0</inkml:trace>
  <inkml:trace contextRef="#ctx0" brushRef="#br0">2747 3987 80 0,'-13'0'7'0,"26"-6"1"0,5 6 5 0,20 0-2 0,-7-7-4 0,-6 1 0 0,-12 6-1 0,-7-6-4 0,-6 6-9 0,0 0-96 0</inkml:trace>
  <inkml:trace contextRef="#ctx0" brushRef="#br0">3241 3793 24 0,'0'-6'30'0,"0"-1"-15"0,0-5 2 0,0-1-1 0,0 7-4 0,0 6-1 0,0 6 6 0,0 13-11 0,0 19-1 0,0 12 0 0,-6 12 1 0,6-5-2 0,0-13-2 0,6-13 0 0,0-12-1 0,0-13 2 0,1-12 0 0,-1-19-1 0,6 0-2 0,7-1-2 0,0-11 0 0,0 6 3 0,-7 12-2 0,1 13-1 0,-1 12 0 0,1 25 1 0,5 7 0 0,7-20 1 0,7-5 1 0,-1-13 1 0,-6-19 0 0,-12-25 0 0,-13-18 1 0,-13-1 6 0,1 32 0 0,5 18-11 0,7 13-40 0,0 25-86 0</inkml:trace>
  <inkml:trace contextRef="#ctx0" brushRef="#br0">3647 3486 139 0,'-12'-19'10'0,"6"32"-6"0,6 12-2 0,-7 6-1 0,1 1-47 0,0-14-36 0</inkml:trace>
  <inkml:trace contextRef="#ctx0" brushRef="#br0">3848 3774 77 0,'0'-12'10'0,"0"-1"-1"0,12 1 11 0,1 12 1 0,5 25 2 0,14 18-11 0,5 1-6 0,1-6-2 0,-19-13-3 0,-7-6-23 0,-6-7-102 0</inkml:trace>
  <inkml:trace contextRef="#ctx0" brushRef="#br0">4029 3724 75 0,'-6'0'24'0,"-13"31"25"0,-19 26-18 0,7-7-22 0,12-13-6 0,-6 1-2 0,7-7-42 0,-1-6-73 0</inkml:trace>
  <inkml:trace contextRef="#ctx0" brushRef="#br0">4311 3887 65 0,'-7'0'14'0,"1"-6"4"0,6-1 1 0,19 1 7 0,25-6-7 0,12 12-14 0,13 6-3 0,-19-6-2 0,-19 6-29 0,-18-6-78 0</inkml:trace>
  <inkml:trace contextRef="#ctx0" brushRef="#br0">4461 3718 74 0,'0'0'0'0,"-13"-13"9"0,19 26 20 0,-12 37 19 0,0 19-30 0,6-7-13 0,12-5-7 0,7-20-66 0,-12-31-6 0</inkml:trace>
  <inkml:trace contextRef="#ctx0" brushRef="#br0">4780 3599 103 0,'0'-19'2'0,"0"19"-2"0,6 25 22 0,-12 19 5 0,6 6-17 0,6 6-9 0,0 1 1 0,-6-32-2 0,0-19 2 0,7-44-27 0,18 20-4 0,12 18 13 0,7 25 13 0,-19 6 6 0,-13 0 17 0,-24-18 10 0,-26-13-12 0,-5 0-4 0,5 0-11 0,26 0-32 0,18 6-93 0</inkml:trace>
  <inkml:trace contextRef="#ctx0" brushRef="#br0">4999 3349 147 0,'0'-7'6'0,"-38"7"13"0,32 44-17 0,6 19-3 0,12-1-67 0,-5-49 8 0</inkml:trace>
  <inkml:trace contextRef="#ctx0" brushRef="#br0">5518 3837 85 0,'0'-7'3'0,"-12"-5"0"0,18 6 22 0,-6-1 14 0,0 7-23 0,19 0-13 0,24 0-3 0,7 0-26 0,-6 0-37 0,-38 7 10 0</inkml:trace>
  <inkml:trace contextRef="#ctx0" brushRef="#br0">5499 3931 110 0,'-25'-7'20'0,"32"7"-18"0,24 0 9 0,19-6 10 0,19 6-19 0,6 0-62 0,-50 0-14 0</inkml:trace>
  <inkml:trace contextRef="#ctx0" brushRef="#br0">4880 4162 21 0,'0'0'0'0,"0"0"24"0,6-6 3 0,-6-7-19 0,13 13-6 0,12-12-1 0,12 12-1 0,-5-6 0 0,-26 6 1 0,-19 12 0 0,-37-6 1 0,6 1-1 0,19-7 2 0,13-7-1 0,24 7-1 0,20-6 1 0,11 6-1 0,-11-6-1 0,-32 12 2 0,-7-6 1 0,-24 6-1 0,6-6-1 0,19 0 0 0,12-6-1 0,13 6 0 0,12 0-30 0,-25 0-32 0</inkml:trace>
  <inkml:trace contextRef="#ctx0" brushRef="#br0">4824 4300 7 0,'0'6'-4'0</inkml:trace>
  <inkml:trace contextRef="#ctx0" brushRef="#br0">6250 3111 63 0,'0'0'0'0,"-19"0"5"0,13-7 2 0,-13 7 5 0,-6 0-1 0,-12 7-7 0,-7 11-2 0,-6 1-1 0,19-13 0 0,18 1 0 0,7 5-1 0,6 1 1 0,-6 6 0 0,6-1 2 0,0 7 0 0,0 0-1 0,0 7 0 0,0 5 0 0,0 13-1 0,-7 0 0 0,1 13 0 0,6-7 3 0,6 13 1 0,1-12-2 0,-7 11 0 0,0 1-1 0,6 0-1 0,-6-6 1 0,6-1 0 0,7-5 0 0,-13 5-1 0,6-5 0 0,-6-1 0 0,6-6-1 0,-6-6 0 0,0 6 2 0,6 0-1 0,-6 6-2 0,0-18 2 0,0 6-2 0,0-7 2 0,0-12 0 0,0 6-2 0,7 1 1 0,-1-7-1 0,0-6 0 0,0-1 1 0,1 1 2 0,5-6-3 0,-6-1 3 0,7-12 0 0,-7 0-1 0,13 0 1 0,25-19-41 0,-13 7-53 0</inkml:trace>
  <inkml:trace contextRef="#ctx0" brushRef="#br0">6726 3086 58 0,'-7'0'7'0,"1"-7"-2"0,6 1-3 0,13 6 0 0,12 0 3 0,0 0-3 0,6 6-1 0,-12-6 0 0,-7 7 0 0,-6-7 3 0,-6 0 3 0,0 6-3 0,7 0-1 0,-7 25-2 0,0 1 2 0,6-1-1 0,-6 0 0 0,6 1 1 0,-6 11 2 0,6 8-2 0,1 5-1 0,-7 0 0 0,0-6-2 0,0 13 3 0,0-1-2 0,6 1 1 0,0 75 1 0,0-69-5 0,-6-7 3 0,0 7 0 0,0-13 1 0,0 7-2 0,0 0 1 0,7-1 1 0,5-12-1 0,-6 0 0 0,-6-6 1 0,0 12-1 0,0-18 0 0,7 0-1 0,-7-7 2 0,0 0-2 0,0-12 2 0,0 0-2 0,-7-7 1 0,7 7 2 0,0 0-3 0,0-7 1 0,0 1-1 0,0-1 0 0,0-5 0 0,0-1 2 0,-6-6-1 0,0 6 1 0,0 7 0 0,-1-13 1 0,-5 6 0 0,-13 0 1 0,-25 0-6 0,-13 7-115 0</inkml:trace>
  <inkml:trace contextRef="#ctx0" brushRef="#br0">1445 4713 76 0,'0'-6'19'0,"0"0"-6"0,-6-1 7 0,-13 7-12 0,-6 7-6 0,-6-1 1 0,6 6-2 0,0-5-1 0,-6-1 1 0,18 6-2 0,1-12 4 0,-1 7-1 0,7-7-1 0,-1 6-3 0,7 6 6 0,-6 1 1 0,0 6-1 0,6 6-3 0,0 12 0 0,0 13-2 0,0 0 2 0,0-6 0 0,0 6 1 0,0 32 1 0,6-13-2 0,0 6-3 0,1 0 2 0,-7-6 0 0,0-1 0 0,0 1 0 0,0-6 0 0,6 6-3 0,-6-13 4 0,0 0 0 0,6-5 0 0,-6-1-1 0,0-7 1 0,0-11-1 0,7-1 0 0,-7-18 1 0,0 5 0 0,-7-5 0 0,7-1-1 0,7-12 1 0,5 0 0 0,13-6-1 0,19 6 1 0,-19 6-2 0,-6-6 2 0,-7 0-1 0,1-6-3 0,-13 0-71 0</inkml:trace>
  <inkml:trace contextRef="#ctx0" brushRef="#br0">1476 4970 60 0,'0'-13'10'0,"-6"-6"-5"0,6 1 9 0,0 11 4 0,0 1 0 0,-6 6-10 0,0 25 0 0,-1 6-1 0,1 7 1 0,6-7-4 0,13-18-1 0,-1-7 1 0,7-6 0 0,-6-12-2 0,-7-20 1 0,0 7 2 0,-6 0 3 0,-6 6-4 0,-13 1 0 0,-6 11-5 0,12 20-46 0,1 6-63 0</inkml:trace>
  <inkml:trace contextRef="#ctx0" brushRef="#br0">1652 4970 142 0,'-7'-7'6'0,"1"1"8"0,0-6 11 0,6 12-24 0,0 6-29 0,-6 6-108 0</inkml:trace>
  <inkml:trace contextRef="#ctx0" brushRef="#br0">1777 4870 76 0,'0'0'8'0,"-6"-13"-2"0,6 13 10 0,-13 6 1 0,1 13-8 0,12-6-5 0,0 5-2 0,6-5-1 0,13 6-1 0,-1-1 1 0,7 1-1 0,-12 0 0 0,-1 6 0 0,-12-12 11 0,-12-1 6 0,-13 7-5 0,0-13-4 0,19-6-5 0,6-6-16 0,6-7-48 0,-6 7-20 0</inkml:trace>
  <inkml:trace contextRef="#ctx0" brushRef="#br0">1827 4838 105 0,'0'-6'27'0,"0"-13"-24"0,31 7 9 0,0-1 3 0,1 7-11 0,-20 6-2 0,-6 12-134 0</inkml:trace>
  <inkml:trace contextRef="#ctx0" brushRef="#br0">2409 4882 67 0,'0'-6'7'0,"-13"-19"21"0,7 18 0 0,6 1-17 0,-6 6 12 0,-1 6-13 0,-5 32-4 0,-1 6-5 0,13-13 0 0,7-6 0 0,18-12 0 0,0-7 1 0,6-19-2 0,-6-12 2 0,-19-12 2 0,-6-19-2 0,-19 18 2 0,-6 19-3 0,0 25-29 0,13 26-108 0</inkml:trace>
  <inkml:trace contextRef="#ctx0" brushRef="#br0">2609 4913 83 0,'-19'-18'62'0,"19"11"-58"0,0 7-27 0,6 0-72 0</inkml:trace>
  <inkml:trace contextRef="#ctx0" brushRef="#br0">2715 4794 65 0,'0'-12'13'0,"19"-7"19"0,-6 13-3 0,5 12-16 0,1 13-5 0,-6 12-2 0,-7 0-1 0,-19 7-1 0,-5-7-2 0,-1-12 0 0,13-6-1 0,12-7 0 0,25-6 0 0,13 6-1 0,-19-6 1 0,-6 0-21 0,-13 6-63 0,-6 1 35 0</inkml:trace>
  <inkml:trace contextRef="#ctx0" brushRef="#br0">1414 5521 110 0,'-19'-7'17'0,"13"7"-13"0,6-6 23 0,12 6-14 0,13-6-15 0,13-1-41 0,-7 1-61 0</inkml:trace>
  <inkml:trace contextRef="#ctx0" brushRef="#br0">1645 5414 74 0,'0'-6'0'0,"-6"6"11"0,-13 6 9 0,7 19-1 0,6 6-10 0,12 1-6 0,13-13-2 0,6-7 1 0,-7-18 1 0,-5-26 0 0,-7-5 0 0,-12 6 9 0,-7 6-6 0,1 18-8 0,6 7-70 0,6 7 1 0</inkml:trace>
  <inkml:trace contextRef="#ctx0" brushRef="#br0">1796 5445 127 0,'0'0'6'0,"-7"0"-1"0,7-6-5 0,0 6-110 0</inkml:trace>
  <inkml:trace contextRef="#ctx0" brushRef="#br0">1908 5383 70 0,'-6'-6'11'0,"6"-7"6"0,6 7-1 0,7-7-6 0,5 1 6 0,1 12-3 0,0 0-8 0,-13 25-1 0,-18 6-1 0,-7-12-1 0,13 0-2 0,24-1-3 0,1-5 3 0,-12-1 0 0,-14-5 2 0,-24-1-4 0,-7 19-40 0,13 0-53 0</inkml:trace>
  <inkml:trace contextRef="#ctx0" brushRef="#br0">1577 5840 102 0,'0'-7'6'0,"-13"7"-6"0,7 7 13 0,-7 18-2 0,13-6-4 0,0 12-3 0,13-12-2 0,-1-13 0 0,7-12 2 0,0-26-1 0,-7 1 2 0,-18 6 11 0,-19 6-9 0,0 7-7 0,0 24-37 0,13 20-81 0</inkml:trace>
  <inkml:trace contextRef="#ctx0" brushRef="#br0">1758 5840 120 0,'0'0'3'0,"-6"-7"4"0,0-5 9 0,6 12-17 0,6 0-46 0,-6 6-20 0</inkml:trace>
  <inkml:trace contextRef="#ctx0" brushRef="#br0">1908 5758 90 0,'0'0'0'0,"-6"0"35"0,6 50-8 0,-6-6-8 0,12-6-15 0,6-13-12 0,-5-6-129 0</inkml:trace>
  <inkml:trace contextRef="#ctx0" brushRef="#br0">2465 5289 78 0,'-13'0'9'0,"1"12"14"0,-1 20-10 0,13 12-5 0,19-7-3 0,0-18 0 0,0-13 11 0,0-18-4 0,-7-20-6 0,-6-12-1 0,-18 13 0 0,-13 12-3 0,-7 19-10 0,14 19-95 0,11-13 55 0</inkml:trace>
  <inkml:trace contextRef="#ctx0" brushRef="#br0">2596 5326 81 0,'-12'-12'4'0,"6"12"-10"0,6 0-61 0</inkml:trace>
  <inkml:trace contextRef="#ctx0" brushRef="#br0">2828 5320 23 0,'6'-6'5'0,"0"-19"17"0,-12 6-2 0,-6 7-5 0,5-7-6 0,-5 13-6 0,-7 6-3 0,-6 6 0 0,13 6 0 0,5 7 0 0,14 6 0 0,36 13 0 0,-5 6 0 0,-32-13-1 0,-25-19 2 0,-18-5 2 0,12-32 5 0,31-19-7 0,38 12-28 0,-7 14-47 0</inkml:trace>
  <inkml:trace contextRef="#ctx0" brushRef="#br0">2265 5821 74 0,'-13'-13'17'0,"13"7"5"0,19-6-7 0,19 5-12 0,18 1-24 0,-12 6-53 0,-38 0 49 0</inkml:trace>
  <inkml:trace contextRef="#ctx0" brushRef="#br0">2584 5702 50 0,'-13'-6'14'0,"7"12"-11"0,0 13 5 0,0 12-4 0,18 0-3 0,7-18 1 0,0-7 0 0,-1-12 1 0,-5-32-1 0,-19-5 3 0,-13 18 3 0,-6 18-6 0,12 14-57 0,13-7 18 0</inkml:trace>
  <inkml:trace contextRef="#ctx0" brushRef="#br0">2728 5696 99 0,'0'0'6'0,"-19"-6"-3"0,25-1-2 0,0 7-34 0,-6 7-31 0</inkml:trace>
  <inkml:trace contextRef="#ctx0" brushRef="#br0">2847 5621 18 0,'-7'-7'7'0,"7"1"-5"0,7 0 11 0,-7 6 2 0,0 0 1 0,0 0 0 0,0 6-12 0,0-6 3 0,0 13 1 0,0 5-5 0,0 7-2 0,0 1 0 0,12-20 1 0,13-12 0 0,-6 12-2 0,-7 25 2 0,-5 7-1 0,-1-20-7 0,0-5-99 0</inkml:trace>
  <inkml:trace contextRef="#ctx0" brushRef="#br0">2984 4538 43 0,'-19'0'29'0,"19"6"-26"0,38-12 3 0,12 0 8 0,0 12-3 0,-25 6-8 0,-19 13 3 0,-6 19 0 0,-6 19-4 0,0 12-1 0,12 25 2 0,7 19 2 0,-1 6-2 0,7-6 1 0,6 0-2 0,-13-13-1 0,7-18 3 0,-12-7-1 0,5-18-4 0,-6 0 4 0,1-7-4 0,-1-12 2 0,0-19-1 0,-6-6 2 0,-6-13 0 0,-7 0 1 0,-24 7-1 0,-7-7 0 0,0-6-1 0,25-25-61 0,19 6-17 0</inkml:trace>
  <inkml:trace contextRef="#ctx0" brushRef="#br0">3453 4757 81 0,'-12'-6'17'0,"-13"6"-17"0,-13 6 1 0,1 6 2 0,18 1 0 0,7-7-1 0,12 7 0 0,0 5 1 0,12 7 5 0,-12 19 0 0,6 13-3 0,1 5-3 0,-1 7 0 0,-6 0 2 0,0 6 2 0,0-6-4 0,6 6-1 0,-6-25 0 0,6-12 2 0,1-7 3 0,-1-6-3 0,6-12 1 0,1-1-2 0,12-12 1 0,12-6-1 0,1 0-9 0,0-1-40 0,-26 7-42 0</inkml:trace>
  <inkml:trace contextRef="#ctx0" brushRef="#br0">3541 4801 60 0,'-6'-7'11'0,"6"1"12"0,0 6 7 0,0 25-4 0,0 13-18 0,6-1-5 0,7 7-13 0,-13-13-61 0,-7-18 14 0</inkml:trace>
  <inkml:trace contextRef="#ctx0" brushRef="#br0">3635 4926 90 0,'0'0'0'0,"-6"-19"25"0,6 13-18 0,6 18-109 0</inkml:trace>
  <inkml:trace contextRef="#ctx0" brushRef="#br0">3798 4851 85 0,'0'-7'5'0,"-7"7"5"0,7 7 5 0,0 24-4 0,13 7-8 0,24-20 0 0,-12-18 1 0,-6-25 3 0,-13-25 5 0,-18 6 4 0,-13 13-8 0,0 25-13 0,0 31-76 0,19-13 14 0</inkml:trace>
  <inkml:trace contextRef="#ctx0" brushRef="#br0">3566 5245 92 0,'-12'6'2'0,"-1"13"3"0,13 6 9 0,13 0-5 0,12-12-4 0,-7-7 0 0,-5-19 9 0,-1-18-1 0,-12 0-2 0,-12-7-7 0,-7 20-4 0,7 18-41 0,-1 18-70 0</inkml:trace>
  <inkml:trace contextRef="#ctx0" brushRef="#br0">3741 5258 141 0,'-6'-13'8'0,"6"13"-1"0,0-6-4 0,0 12-45 0,-6 7-55 0</inkml:trace>
  <inkml:trace contextRef="#ctx0" brushRef="#br0">3816 5239 79 0,'0'0'0'0,"7"6"8"0,30 7-2 0,-12 12 11 0,-12 0 1 0,-13 0-7 0,-25 0-11 0,6-13-77 0,13-12 36 0</inkml:trace>
  <inkml:trace contextRef="#ctx0" brushRef="#br0">3829 5195 119 0,'0'-6'2'0,"19"-13"-8"0,37-6-94 0</inkml:trace>
  <inkml:trace contextRef="#ctx0" brushRef="#br0">4048 4594 49 0,'0'0'3'0,"31"-12"8"0,-6 5 14 0,-6 26-5 0,-7 25-9 0,-5 31-2 0,-7 38-2 0,12 24-4 0,7 1 4 0,0-19 0 0,-13-25 4 0,-12-25-5 0,-26-19-2 0,-5-25-2 0,-1-19-79 0,20-12-4 0</inkml:trace>
  <inkml:trace contextRef="#ctx0" brushRef="#br0">4436 5139 119 0,'0'0'0'0,"6"-13"3"0,50 1-1 0,7-1-2 0,-13 7-41 0,-38 0-34 0</inkml:trace>
  <inkml:trace contextRef="#ctx0" brushRef="#br0">4517 5020 115 0,'-12'6'4'0,"-1"50"2"0,26 7-3 0,24-13-11 0,-12-31-89 0</inkml:trace>
  <inkml:trace contextRef="#ctx0" brushRef="#br0">4855 4550 79 0,'0'-6'20'0,"-13"-13"-18"0,-12 13 0 0,-18 6 4 0,-20 6 3 0,13 13-7 0,12 0 0 0,26 0-2 0,6-1 1 0,12 14 1 0,13 11-1 0,-7 20-1 0,-6 31 2 0,1 19 0 0,-1-1 0 0,0 1-4 0,0 6 7 0,1 0-3 0,-1-13-1 0,0-6 1 0,0-24 2 0,-6-1-2 0,0-19 2 0,7-25-4 0,18-18 4 0,12-13-2 0,20-6 0 0,-14-13-25 0,-11 6-90 0</inkml:trace>
  <inkml:trace contextRef="#ctx0" brushRef="#br0">4930 4663 72 0,'0'-6'6'0,"-6"-1"-3"0,6 20 13 0,-13 12 0 0,1 6-3 0,5 7-5 0,20-13-5 0,12-13 1 0,0-18 0 0,-6-25 1 0,-7-7 0 0,-18 13 3 0,-13 6-5 0,0 13-24 0,13 12-97 0</inkml:trace>
  <inkml:trace contextRef="#ctx0" brushRef="#br0">5124 4694 126 0,'0'0'5'0,"0"-6"3"0,6 0-10 0,-6 6-58 0,6 0 5 0</inkml:trace>
  <inkml:trace contextRef="#ctx0" brushRef="#br0">5299 4594 106 0,'0'0'5'0,"-6"-6"15"0,6 25 0 0,0 24-9 0,0 1-9 0,12-6-26 0,-5-7-89 0</inkml:trace>
  <inkml:trace contextRef="#ctx0" brushRef="#br0">4836 5214 128 0,'0'0'4'0,"-25"-13"6"0,31 7-4 0,13-7-1 0,25 7-30 0,12 0-81 0</inkml:trace>
  <inkml:trace contextRef="#ctx0" brushRef="#br0">5105 5114 86 0,'-6'-7'20'0,"0"32"-6"0,-1 0-2 0,7 7-9 0,25-13-2 0,13-13 2 0,-13-25 1 0,-13-19-2 0,-12-5 5 0,-25 5 0 0,7 32-30 0,5 12-104 0</inkml:trace>
  <inkml:trace contextRef="#ctx0" brushRef="#br0">5280 5145 80 0,'0'0'0'0,"-12"-13"62"0,18 7-93 0,0 6-51 0</inkml:trace>
  <inkml:trace contextRef="#ctx0" brushRef="#br0">5399 5057 78 0,'0'0'0'0,"13"-25"19"0,12 13 6 0,-13 12-5 0,-6 25-8 0,1 19-7 0,-7-1-2 0,-13-5-1 0,-6-13 2 0,19-12 0 0,7-13 0 0,30-13-4 0,13 7-28 0,-18 12-85 0</inkml:trace>
  <inkml:trace contextRef="#ctx0" brushRef="#br0">5118 5483 87 0,'0'0'0'0,"-13"-19"5"0,7 25-3 0,0 19 15 0,-1 19-3 0,7 0-6 0,25-25-4 0,7-25 1 0,-1-26-2 0,-19-11-3 0,-30-1 4 0,-26 19-3 0,13 18-15 0,24 7-92 0</inkml:trace>
  <inkml:trace contextRef="#ctx0" brushRef="#br0">5287 5489 136 0,'0'0'4'0,"-19"-6"-2"0,19 6-66 0,0 0 4 0</inkml:trace>
  <inkml:trace contextRef="#ctx0" brushRef="#br0">5399 5433 27 0,'-6'0'8'0,"12"-6"6"0,-6-1 12 0,6 1-3 0,13 0-10 0,-6 0-4 0,-7 6-2 0,-6 18 0 0,0 7-3 0,6 0-4 0,13 0-1 0,12 7 1 0,-24-7 14 0,-20-13 4 0,-31 1-13 0,13-13-11 0,25 0-134 0</inkml:trace>
  <inkml:trace contextRef="#ctx0" brushRef="#br0">5380 4294 60 0,'-12'-13'12'0,"6"7"-2"0,24 0 0 0,32 6-6 0,7 0-2 0,-20 6 3 0,-30 6 11 0,-7 13-6 0,-7 7-7 0,7 12 1 0,19 12-3 0,6 13 4 0,0 12-1 0,-12 26-3 0,-1 30-3 0,7 1 3 0,6-25-2 0,0-13 4 0,0-13-1 0,-6 7 1 0,-13-12-3 0,0-13-1 0,7-13 2 0,-7-6-1 0,-6-13 0 0,-6-11 3 0,-13-1 1 0,-12-7 5 0,-7-5-4 0,-12-1-1 0,19-5-7 0,12-7-84 0,19 0 29 0</inkml:trace>
  <inkml:trace contextRef="#ctx0" brushRef="#br0">1727 6929 87 0,'0'0'5'0,"-7"-6"9"0,20-1-2 0,12-11 0 0,25 11-7 0,-6 1-6 0,-7 0-47 0,-24 6-22 0</inkml:trace>
  <inkml:trace contextRef="#ctx0" brushRef="#br0">1789 6985 56 0,'-18'6'24'0,"18"-6"13"0,25-6-16 0,31-13-17 0,13 13-9 0,-32 0-54 0,-31 6-4 0</inkml:trace>
  <inkml:trace contextRef="#ctx0" brushRef="#br0">2259 6597 61 0,'0'-6'9'0,"-7"0"3"0,1 6 5 0,-19 6-11 0,-6 6 0 0,-7 1-2 0,13 6-3 0,0-1 0 0,13 1-1 0,12 6 0 0,-7 0 0 0,14 19 3 0,-7 19 2 0,0 12-4 0,6 0 1 0,13 13 0 0,-7 5 0 0,-6-11 0 0,1 5 3 0,-1 1-2 0,6-7-2 0,1 1-2 0,6-1 0 0,-13-18 2 0,-6-1-1 0,6-5 2 0,0-20-1 0,1 1-1 0,-7-7 1 0,12-12 0 0,7-7 0 0,12 1 0 0,13-7-2 0,0 7 2 0,-7-20-1 0,-12 7 1 0,-18-6-1 0,-7 12 1 0,0-12 1 0,6 0-36 0,0-13-44 0,-6 13 48 0</inkml:trace>
  <inkml:trace contextRef="#ctx0" brushRef="#br0">2390 6973 38 0,'-6'-7'2'0,"6"1"7"0,-7 0 14 0,1 0-1 0,0 6-7 0,-7 12-2 0,1 13-3 0,6 0-5 0,-1 13-2 0,14-7-2 0,5-12 1 0,7-19 1 0,6-19 0 0,-6-12 0 0,-13 6-1 0,-6-7 2 0,-13 7 1 0,1 7-3 0,-1 18-7 0,1 12-50 0,6 13-44 0</inkml:trace>
  <inkml:trace contextRef="#ctx0" brushRef="#br0">2509 6948 82 0,'-6'-7'20'0,"-1"-5"3"0,7 12-21 0,7 0-42 0,-1 6-25 0</inkml:trace>
  <inkml:trace contextRef="#ctx0" brushRef="#br0">2765 6804 63 0,'0'-7'2'0,"-6"-11"7"0,-6 5 21 0,5 13-12 0,1 0-1 0,-13 25-5 0,0 0-8 0,7 19-3 0,6 0-2 0,12-7 2 0,19 1-1 0,6-32 0 0,-6-6 1 0,0-31 4 0,-25 6 1 0,-12 6 1 0,-13 19-5 0,-7 31-5 0,7 19-87 0,25-31 21 0</inkml:trace>
  <inkml:trace contextRef="#ctx0" brushRef="#br0">2440 7367 32 0,'0'-6'12'0,"0"-1"-3"0,0 7-2 0,0 0-2 0,0 0-3 0,0 0-2 0,0-6 2 0,0 6 4 0,0 0 3 0,0-6 0 0,0 0-1 0,0 6 5 0,-6 6 7 0,6 0-12 0,-13 0-1 0,7 13-5 0,0 13-1 0,6-1-1 0,6-12 0 0,0-7 0 0,7 1 0 0,-1-7 0 0,1-6 1 0,-1 0 0 0,1-13 1 0,-7 1-1 0,0-13 1 0,-6 6-1 0,0 0 1 0,-6 7 2 0,-7-1-1 0,-12 1-2 0,13 12-13 0,6 6-47 0,6 0-25 0</inkml:trace>
  <inkml:trace contextRef="#ctx0" brushRef="#br0">2603 7342 66 0,'-7'-6'9'0,"1"-1"16"0,6 1-17 0,0 6-11 0,6 0-40 0,-6 6-13 0</inkml:trace>
  <inkml:trace contextRef="#ctx0" brushRef="#br0">2790 7236 48 0,'0'0'0'0,"0"-19"9"0,7 6 10 0,-1 20 3 0,0 36-8 0,0 20-5 0,1-19-2 0,-7-19-5 0,6-19-1 0,-6-12-45 0,0-7-36 0</inkml:trace>
  <inkml:trace contextRef="#ctx0" brushRef="#br0">2346 7836 44 0,'-12'-6'11'0,"5"6"8"0,14-6-12 0,11 0-2 0,14-1 1 0,-7 7-2 0,-13 0 0 0,-12 0 11 0,-19 0-11 0,-6 7-3 0,7-1 0 0,11-6 0 0,26 0-12 0,0-6-94 0</inkml:trace>
  <inkml:trace contextRef="#ctx0" brushRef="#br0">2603 7718 40 0,'-7'0'13'0,"-5"-7"-3"0,12 7 6 0,-6 19-4 0,6 19-1 0,0-7-7 0,12-12-2 0,7-7 0 0,6-12 1 0,0-12 0 0,-6-13 0 0,-19-7 1 0,-7 1-2 0,-5 12 0 0,-1 0-1 0,1 19-9 0,-7 7-62 0,19-1 27 0</inkml:trace>
  <inkml:trace contextRef="#ctx0" brushRef="#br0">2797 7674 94 0,'0'0'0'0,"-19"-7"15"0,13 1-1 0,12 6-14 0,-6-6-9 0,6 12-54 0,-6-6 16 0</inkml:trace>
  <inkml:trace contextRef="#ctx0" brushRef="#br0">2984 7549 32 0,'0'-19'4'0,"7"6"10"0,-7 7 13 0,0 18-5 0,0 26-7 0,0 12-7 0,12-12-3 0,-6-13-3 0,-6-19 0 0,0 0 0 0,0-6-2 0,-6-6-59 0,6 6-8 0</inkml:trace>
  <inkml:trace contextRef="#ctx0" brushRef="#br0">2878 6484 52 0,'-6'-6'1'0,"6"0"0"0,25-7 0 0,25 7 3 0,6 6 0 0,-6 0 3 0,-25 0-3 0,-19 19 3 0,1 25-3 0,-7 25 0 0,12 24 3 0,13 39-2 0,6 31-3 0,7-1-1 0,-13-18-1 0,13-25 2 0,-7-12 1 0,-6-20-1 0,-13-30 2 0,-12-20 4 0,-18-31 3 0,-14-6-8 0,-5-6-1 0,-1 0-3 0,7-13-32 0,31-18-58 0</inkml:trace>
  <inkml:trace contextRef="#ctx0" brushRef="#br0">3422 7029 63 0,'-12'-6'4'0,"5"-7"6"0,26 7 1 0,19-7-4 0,12 13-6 0,-6-6 0 0,-19 6-79 0,-25-6 60 0</inkml:trace>
  <inkml:trace contextRef="#ctx0" brushRef="#br0">3504 6923 86 0,'-13'12'17'0,"1"51"-8"0,12-7 3 0,12-6-11 0,-6-19-30 0,1-12-60 0</inkml:trace>
  <inkml:trace contextRef="#ctx0" brushRef="#br0">3841 6384 70 0,'0'-6'8'0,"0"-6"10"0,-6 12 5 0,-19 0-12 0,0 6-5 0,0 13-3 0,13-1-2 0,5 7-1 0,1-12 0 0,6 12-1 0,6 0 1 0,1 6 1 0,-1 19 1 0,6 19 0 0,-5 6-1 0,5 13-1 0,1-7 3 0,-7 1 1 0,6 12-3 0,1 6 0 0,6-19 0 0,-1-6-1 0,-5-12 1 0,-7-7 3 0,-6-6-2 0,0-12-1 0,6-7 1 0,7-6 0 0,6-19 1 0,24-6 0 0,1-6-3 0,-6 0-6 0,-1 6-100 0,-30-6 60 0</inkml:trace>
  <inkml:trace contextRef="#ctx0" brushRef="#br0">3992 6484 24 0,'-7'-6'6'0,"1"-6"11"0,6 12 6 0,-6 0-10 0,6 18 2 0,-7 20-10 0,7 6-1 0,13-25-3 0,0-7 1 0,5-12 1 0,-5-12 1 0,-1-13-2 0,-5 6 2 0,-7-6-1 0,-7 0 1 0,-11-7-2 0,5 26-12 0,1 19-54 0,5-1 10 0</inkml:trace>
  <inkml:trace contextRef="#ctx0" brushRef="#br0">4292 6478 97 0,'0'0'34'0,"-13"-19"-17"0,13 7-4 0,-12 6-9 0,12 6-38 0,6 6-82 0</inkml:trace>
  <inkml:trace contextRef="#ctx0" brushRef="#br0">4517 6309 86 0,'0'-6'17'0,"-12"0"2"0,-1 37-9 0,7 75-7 0,18-62-40 0,-5-19-47 0</inkml:trace>
  <inkml:trace contextRef="#ctx0" brushRef="#br0">4067 6891 49 0,'0'0'0'0,"-7"-12"18"0,7 12-2 0,0 12 2 0,0 20-12 0,7-1-1 0,5-6-3 0,7-6 0 0,0-13 1 0,6-12 1 0,-13-26 2 0,-12 1-1 0,-6-6 3 0,-13 12-4 0,0 6-3 0,7 19-11 0,-7 19-44 0,13-1-15 0</inkml:trace>
  <inkml:trace contextRef="#ctx0" brushRef="#br0">4373 6879 102 0,'0'-19'39'0,"-12"19"-22"0,-7-6-12 0,6 12-37 0,13 0-85 0</inkml:trace>
  <inkml:trace contextRef="#ctx0" brushRef="#br0">4473 6797 71 0,'-6'-18'9'0,"12"-7"-1"0,13 12 2 0,6 1-7 0,-6 12 0 0,0 6 1 0,-7 6-1 0,-6 20 2 0,-6-1-1 0,-6 6-2 0,-6-18 1 0,-1-12 0 0,7-7-1 0,6 6-3 0,-6-6 3 0,-1 6-3 0,7-6 1 0,0 0 0 0,0 6-1 0,0 1 3 0,0-7-2 0,-6 6-2 0,-6 0 3 0,5 0-2 0,7 1 3 0,0-14-2 0,19 1 1 0,12 0-1 0,7 6-1 0,-7 0 2 0,0-13 0 0,-18 13-23 0,-7 7-54 0,-12-7 47 0</inkml:trace>
  <inkml:trace contextRef="#ctx0" brushRef="#br0">3885 6985 64 0,'-12'0'2'0,"5"0"12"0,14 0-5 0,11 0 1 0,7 0-2 0,0-6-1 0,-18 6-3 0,-14 0 7 0,-18 6-10 0,0 7 0 0,7-7 0 0,11-6 3 0,7 0-3 0,19-6 1 0,0 6-3 0,-7 0-117 0</inkml:trace>
  <inkml:trace contextRef="#ctx0" brushRef="#br0">4148 7292 74 0,'-13'-6'9'0,"1"6"1"0,6 6-1 0,6 25-5 0,0-6-2 0,18 0 0 0,-5-12-1 0,6-7 3 0,6-31 1 0,-7-6-1 0,-11-1 2 0,-26 14-2 0,-12 11-5 0,12 14-43 0,13-1-35 0</inkml:trace>
  <inkml:trace contextRef="#ctx0" brushRef="#br0">4342 7279 119 0,'-6'-6'14'0,"-1"6"-10"0,1-6-23 0,6 6-85 0</inkml:trace>
  <inkml:trace contextRef="#ctx0" brushRef="#br0">4517 7160 82 0,'0'0'0'0,"-12"-12"16"0,12 6-1 0,6-1-10 0,19 7-5 0,0 19 1 0,-13 12 2 0,-12 1 2 0,0-7-2 0,13 0-3 0,12-6 0 0,-13-1 3 0,-30-5 8 0,-45 6-13 0,13-19-115 0</inkml:trace>
  <inkml:trace contextRef="#ctx0" brushRef="#br0">4586 6071 150 0,'-19'-6'1'0,"19"12"-3"0,44-6 2 0,25 7 0 0,0 24 6 0,-38 31 7 0,-25 32-6 0,-12 7-2 0,6 17-7 0,19 20 1 0,18 19-1 0,7-1-3 0,-7-18 1 0,1-19 3 0,-13-25 0 0,-25-19 5 0,-25-19 6 0,-19-25-2 0,-6-31-3 0,13-25-12 0,12-12-94 0,25 31 51 0</inkml:trace>
  <inkml:trace contextRef="#ctx0" brushRef="#br0">5055 6704 91 0,'0'0'0'0,"-12"-26"19"0,30 8-19 0,14 11 0 0,24 7-20 0,-31 0-57 0</inkml:trace>
  <inkml:trace contextRef="#ctx0" brushRef="#br0">5068 6791 90 0,'-19'0'8'0,"13"13"-5"0,31-13 3 0,62-19-55 0,-49 13 0 0</inkml:trace>
  <inkml:trace contextRef="#ctx0" brushRef="#br0">5612 5952 67 0,'0'0'5'0,"-6"-6"19"0,-19 6 1 0,-7 0-9 0,1 6-8 0,12 7-6 0,1-1-1 0,11 1 0 0,1-1 0 0,0 7-2 0,6 0 0 0,6 19 2 0,7 12 2 0,-7 31 3 0,-6 7-4 0,0-70-1 0,6 114-3 0,0-1 1 0,13-5 3 0,0-14 0 0,0-5-3 0,-1-20 2 0,-5-5 3 0,-7-20-3 0,0-5 2 0,7-26-3 0,6-12 3 0,24-19 0 0,20-13-2 0,-7 13-1 0,-18 0 1 0,-26-6-11 0,-12-13-72 0,0 13 14 0</inkml:trace>
  <inkml:trace contextRef="#ctx0" brushRef="#br0">5743 6090 38 0,'0'-6'1'0,"-12"-32"1"0,6 20 13 0,-7 18 3 0,7 12-4 0,-7 26-4 0,13 18-6 0,13-12-3 0,18-19 1 0,-6-19 1 0,0-18 2 0,-19-39-1 0,-6 8 0 0,-18-1-1 0,-7 25-2 0,12 19-25 0,1 19-45 0,12-13 42 0</inkml:trace>
  <inkml:trace contextRef="#ctx0" brushRef="#br0">5893 6090 82 0,'0'0'0'0,"-12"-12"23"0,6-1-12 0,6 7-16 0,0 12-70 0,6-6 45 0</inkml:trace>
  <inkml:trace contextRef="#ctx0" brushRef="#br0">6025 5984 91 0,'-6'-7'4'0,"-7"1"14"0,13 0 0 0,25 0-17 0,13 6-3 0,12 0 2 0,-19-7 2 0,-12 1-1 0,-13 0 25 0,-12 6-11 0,-1 0-12 0,1 50-4 0,0 31 1 0,18 1 2 0,-5-20 1 0,-1-37 1 0,-6-18 3 0,0-20 0 0,0 1-17 0,0 12-95 0,0 6 32 0</inkml:trace>
  <inkml:trace contextRef="#ctx0" brushRef="#br0">5706 6697 94 0,'-25'0'12'0,"25"0"-1"0,6-6-7 0,19 0-2 0,6-1 3 0,-18 7 0 0,-13 0 17 0,-19 7-17 0,-19 5-5 0,7 1 1 0,19-7-1 0,12-6 1 0,18-6-1 0,14 0 1 0,-7-1-6 0,-19 7-71 0,-6 0 11 0</inkml:trace>
  <inkml:trace contextRef="#ctx0" brushRef="#br0">5969 6572 58 0,'-7'-12'9'0,"1"5"10"0,-7 7 0 0,-5 32-12 0,5 5-4 0,19 1-1 0,13-7-1 0,6-25 1 0,0-6 1 0,0-25 1 0,-12-19-1 0,-7 1 1 0,-25 18-2 0,-6 6-2 0,0 13-22 0,13 24-83 0</inkml:trace>
  <inkml:trace contextRef="#ctx0" brushRef="#br0">6156 6578 103 0,'-6'-12'20'0,"0"-1"-9"0,6 1-4 0,6 18-60 0,-6 0-15 0</inkml:trace>
  <inkml:trace contextRef="#ctx0" brushRef="#br0">6288 6503 60 0,'-7'0'5'0,"1"-12"36"0,0 12-19 0,6 18-20 0,0 26 3 0,0-6-3 0,12-13 1 0,-12-13-1 0,0-5-1 0,0-14 4 0,0 1-38 0,-6 0-78 0</inkml:trace>
  <inkml:trace contextRef="#ctx0" brushRef="#br0">5856 7085 42 0,'0'-6'17'0,"-13"-13"-4"0,13 19 4 0,0 0-5 0,0 7-2 0,-6 18-3 0,6 12-4 0,6-12-2 0,13-6 1 0,0-7 0 0,0-12 3 0,-1-18-1 0,1-14-1 0,-13-5 1 0,-6 6 4 0,-12-1 1 0,-7 7-3 0,-6 13-3 0,6 5-3 0,1 20-4 0,5 6-23 0,7 12-45 0,6-18 14 0</inkml:trace>
  <inkml:trace contextRef="#ctx0" brushRef="#br0">6144 7060 112 0,'-7'-12'43'0,"-18"-1"-36"0,19 7 1 0,6 6-20 0,13 0-86 0,-7 0 54 0</inkml:trace>
  <inkml:trace contextRef="#ctx0" brushRef="#br0">6250 6929 90 0,'-6'-25'7'0,"12"6"4"0,7 13 0 0,-1 6-11 0,1 19 1 0,-7 12 2 0,-6 0 3 0,-6 0-3 0,-7-12 2 0,1-6-2 0,5-7 1 0,7-6-2 0,13 0 1 0,18-13-7 0,25-12-91 0,-49 19 54 0</inkml:trace>
  <inkml:trace contextRef="#ctx0" brushRef="#br0">6137 5740 64 0,'0'-7'12'0,"25"-5"-11"0,26-1 10 0,17 7 1 0,-18 0 7 0,-31 6-1 0,-13 6-4 0,-6-6-5 0,0 13-5 0,7 12-2 0,11 25 0 0,-11 6 1 0,-1 44-2 0,-6 7-3 0,6 5 2 0,19 1 3 0,0-7-2 0,-6 7-4 0,-6-7 1 0,-1-5 0 0,1-26 1 0,-7 0 1 0,6-6 0 0,1-7 1 0,-7 1 0 0,0-7 0 0,1-6-1 0,-1-12 2 0,0-13 2 0,-6-13 3 0,-25 1 2 0,-12-1 0 0,-20 1 4 0,7-1-6 0,31-12-4 0,19-6-6 0,7-19-55 0,5 19-71 0</inkml:trace>
  <inkml:trace contextRef="#ctx0" brushRef="#br0">6194 6929 15 0,'0'0'25'0,"0"0"-16"0,0-6-3 0,0 6 6 0,0 0-6 0,-13-7-1 0,7 7-4 0,6-6 3 0,0-6-1 0,0 5 1 0,12-5-2 0,-5 6 5 0,-1-1-4 0,7 1 1 0,-1 0-2 0,-6 12 0 0,13 7-1 0,-6-7 1 0,-1 6-2 0,-12 1 0 0,0-1 4 0,0 1 7 0,-6-1-6 0,0 1-3 0,-1 6 0 0,1-7 0 0,-6 7 0 0,5-7 0 0,1 1 0 0,0 0-1 0,6-7 0 0,0-6 1 0,0 6 0 0,0-6 0 0,0 0 3 0,19-6-3 0,18 0 0 0,1-1-2 0,-7 7 1 0,0 0-1 0,-12 0 1 0,0 0-1 0,-7 0 1 0,-6 0 1 0,1-6 1 0,-7 6 2 0,0 0-1 0,6 0-2 0,0 0-47 0,-6 0-50 0</inkml:trace>
  <inkml:trace contextRef="#ctx0" brushRef="#br0">7076 6059 11 0,'-6'-13'4'0,"-1"7"-3"0,7-6 0 0,0 5 1 0,0 1 13 0,7 0 5 0,-7-1 1 0,0 7-5 0,0 0-1 0,0 32-3 0,0 12-4 0,0 12-6 0,6 0 1 0,0-6-1 0,0-18 0 0,-6-14 0 0,0-18 1 0,0-12 0 0,0-1-2 0,0-5 0 0,13-1 0 0,-1-6-1 0,7 6 0 0,0 13-1 0,-7 6 1 0,1 31 1 0,6 13-1 0,-7-7 0 0,-5-12 0 0,-1-12 2 0,-6-13 0 0,0-13-15 0,0-12-83 0,0 25 62 0</inkml:trace>
  <inkml:trace contextRef="#ctx0" brushRef="#br0">7320 5783 105 0,'0'-6'3'0,"-6"19"3"0,6 24 17 0,0 7-14 0,0-13-7 0,6-6-3 0,-6-12-63 0,-6-7 4 0</inkml:trace>
  <inkml:trace contextRef="#ctx0" brushRef="#br0">6569 5201 51 0,'-6'-6'7'0,"6"0"-3"0,-6 6 7 0,12-7 3 0,6 7-3 0,-5 26-4 0,-7 17-5 0,0 14 0 0,6 18 2 0,0 19-2 0,0 31-3 0,19 25 1 0,7 7-1 0,5 12 0 0,-5 37-1 0,5 26-3 0,7 6 2 0,0 6-3 0,-13 50 0 0,0-6-4 0,-6-57 4 0,-6-24 1 0,0 6 3 0,0-44 0 0,12-31-1 0,-12-26 2 0,-7-62 13 0,-12 0-6 0,6-25-3 0,1-6 0 0,-1-6-1 0,6-20-42 0,-12-5-2 0</inkml:trace>
  <inkml:trace contextRef="#ctx0" brushRef="#br0">7501 6071 60 0,'-12'-6'27'0,"-1"6"-3"0,13-6 10 0,19 6-14 0,19-6-15 0,-7 6-6 0,-12 0-36 0,-13 12-32 0,-6-6 31 0</inkml:trace>
  <inkml:trace contextRef="#ctx0" brushRef="#br0">7508 6146 13 0,'-32'19'21'0,"14"0"3"0,11-19-2 0,32-6-13 0,25-13-7 0,13 6-45 0,-51 13 1 0</inkml:trace>
  <inkml:trace contextRef="#ctx0" brushRef="#br0">7783 5852 20 0,'-6'-12'5'0,"-1"12"6"0,7 25 15 0,7 37-7 0,-1 7-10 0,0-12-4 0,-6-26-2 0,0-12-2 0,-6-19-22 0,6-13-21 0,-6-12 29 0,-7-6 13 0,7-7 0 0,0-12-1 0,-1 6 0 0,14 7 2 0,5 12 2 0,-6-13 4 0,1-12 3 0,5 31 3 0,-6 13-5 0,13 25 12 0,0 18-9 0,-13 1-6 0,-18-13-1 0,-32 0 0 0,19-25-3 0,12 6 0 0,13 19 0 0,44 19-1 0,6-6-1 0,-6-1-6 0,-13-18-36 0,-18-13-6 0</inkml:trace>
  <inkml:trace contextRef="#ctx0" brushRef="#br0">7952 6009 32 0,'-7'0'9'0,"1"0"-4"0,6 0 10 0,25-7-3 0,13-11-9 0,-1-1-2 0,-30 6 1 0,-7-5-1 0,-19-1 3 0,-12 19 7 0,6 0-3 0,6 25-2 0,6 6-3 0,26 7-2 0,18-19 0 0,25-7-1 0,-6-31-24 0,-6-18-20 0,-19-20 2 0</inkml:trace>
  <inkml:trace contextRef="#ctx0" brushRef="#br0">8171 5802 11 0,'0'-25'9'0,"-7"-50"6"0,-18 25 4 0,7 25-6 0,5 12 2 0,13 32 1 0,0 56 1 0,0 32-12 0,0-13-5 0,19-19-20 0,0-25-34 0,-13-38 9 0</inkml:trace>
  <inkml:trace contextRef="#ctx0" brushRef="#br0">8240 5884 17 0,'0'-13'13'0,"0"7"8"0,0-7-6 0,6 1-8 0,-6 12-5 0,6 6 4 0,-12 13 7 0,0 6-1 0,6 0-9 0,6 0-2 0,6-6 0 0,7-19 2 0,6-7-1 0,-6 20 0 0,-7 6-1 0,13-13-31 0,7-6-53 0</inkml:trace>
  <inkml:trace contextRef="#ctx0" brushRef="#br0">8490 5170 86 0,'12'-19'5'0,"-5"7"5"0,-32 12 10 0,-26 18-14 0,-11-5-3 0,31-7-1 0,18 0-1 0,13 7 1 0,0 6 0 0,6 6 2 0,1 6 0 0,5 13-1 0,1 12 0 0,-1 13 0 0,1 6 3 0,-13 19 0 0,6 6-6 0,0 0 0 0,13-12-1 0,0-7 1 0,-7 7 0 0,-12 6 0 0,7 0-1 0,-1-13 1 0,0-12 0 0,7-19-1 0,-7 0 2 0,-6-6 0 0,12-19-1 0,7-12 2 0,19-13 0 0,18 0-2 0,-12-7 1 0,-13-5-7 0,-12-1-63 0,-13 7-1 0</inkml:trace>
  <inkml:trace contextRef="#ctx0" brushRef="#br0">8490 5326 83 0,'0'0'2'0,"-13"-18"4"0,13 24-1 0,0 31 14 0,-6 7-7 0,6 0-2 0,25-13-6 0,6-12-1 0,7-13 0 0,-19-24 2 0,-7-20 2 0,-18-6 2 0,-19-6-6 0,-6 19-1 0,6 18-17 0,6 26-63 0,19-1 23 0</inkml:trace>
  <inkml:trace contextRef="#ctx0" brushRef="#br0">8715 5389 115 0,'0'0'0'0,"-6"-12"27"0,6 5-24 0,-6 7-39 0,6 0-47 0</inkml:trace>
  <inkml:trace contextRef="#ctx0" brushRef="#br0">8840 5233 124 0,'-25'-19'4'0,"19"19"-2"0,12-6 8 0,38 6-6 0,25-7-1 0,-13 1 5 0,-37 6 2 0,-19 0 5 0,-6 0-8 0,-7 25-7 0,1 25 2 0,5 19-2 0,7-19 1 0,0-12-39 0,7-20-97 0</inkml:trace>
  <inkml:trace contextRef="#ctx0" brushRef="#br0">8577 5909 39 0,'0'0'33'0,"-31"0"-15"0,19 0 8 0,18-7-17 0,25 1-4 0,13 0 6 0,-7 0 0 0,-37 6-7 0,-12 6-1 0,-32 6-1 0,7-5-1 0,24-7 0 0,19-7-1 0,26 1-17 0,5 0-68 0,-31 6 44 0</inkml:trace>
  <inkml:trace contextRef="#ctx0" brushRef="#br0">8853 5815 49 0,'0'-7'18'0,"-13"1"14"0,1 6-1 0,-1 19-15 0,1 6-12 0,12 19-3 0,18-19 0 0,7-13 0 0,0-5 2 0,0-26 1 0,-12-12 3 0,-7-1 1 0,-18-12 0 0,-7 7-5 0,-6 18-5 0,-6 32-57 0,18-1-39 0</inkml:trace>
  <inkml:trace contextRef="#ctx0" brushRef="#br0">9053 5821 107 0,'-6'-13'46'0,"-7"1"-28"0,7 6-4 0,6-1-18 0,6 14-48 0,0-1-54 0</inkml:trace>
  <inkml:trace contextRef="#ctx0" brushRef="#br0">9134 5715 101 0,'0'0'8'0,"0"-13"30"0,0 38-14 0,-6 25-16 0,6-12-6 0,12-13-1 0,-12-19-12 0,0-6-127 0</inkml:trace>
  <inkml:trace contextRef="#ctx0" brushRef="#br0">8721 6290 35 0,'0'-18'20'0,"0"5"11"0,-6 7-15 0,0 18-12 0,-13 20 4 0,6-1-3 0,20 7-4 0,12-13 0 0,-1-13 0 0,7-12 2 0,0-37 1 0,-18-14-1 0,-14 1 0 0,-18 19-2 0,0 25-7 0,7 12-72 0,11 0 40 0</inkml:trace>
  <inkml:trace contextRef="#ctx0" brushRef="#br0">8915 6290 69 0,'-19'-18'63'0,"13"11"-63"0,0 7-81 0</inkml:trace>
  <inkml:trace contextRef="#ctx0" brushRef="#br0">9022 6203 74 0,'0'0'0'0,"-7"-38"29"0,20 13-10 0,12 19-11 0,12 18-6 0,-12 13 1 0,-25 13-1 0,-18-7 4 0,-7-6-1 0,6-6 1 0,19-13-3 0,25-12-1 0,37-6-12 0,7-13-132 0</inkml:trace>
  <inkml:trace contextRef="#ctx0" brushRef="#br0">9090 5026 59 0,'-12'-19'21'0,"31"7"-21"0,31-1 10 0,19 7-1 0,-26 6 2 0,-30 6-3 0,-13 25 0 0,-6 20-6 0,-1 30-2 0,7 19-1 0,19 25 3 0,6 7 0 0,-6 18-3 0,0 6 1 0,12-18-1 0,-25-13 1 0,0-12-1 0,-6-25 1 0,-12-20 1 0,-13-5 10 0,0-25-4 0,-6-20-2 0,12-11-4 0,6-20-133 0</inkml:trace>
  <inkml:trace contextRef="#ctx0" brushRef="#br0">7814 7455 99 0,'0'-7'3'0,"13"-5"3"0,49-1 2 0,13 7-56 0,-56 6-8 0</inkml:trace>
  <inkml:trace contextRef="#ctx0" brushRef="#br0">7820 7555 66 0,'-31'6'20'0,"31"0"0"0,56-24-24 0,-37 11-2 0,56-12-79 0</inkml:trace>
  <inkml:trace contextRef="#ctx0" brushRef="#br0">8408 7004 63 0,'-18'-13'26'0,"-7"20"-24"0,-13 5 3 0,1 7-3 0,5-6 4 0,14 5-1 0,5 14-3 0,7-1-2 0,6 0 0 0,0 7 4 0,6 6-1 0,7 24-1 0,-7 8-3 0,-6-1 0 0,0 19 0 0,0-7-1 0,0-12 1 0,12 25 1 0,-5-24-1 0,-1 5-1 0,-6 7 1 0,0-7 0 0,6-12-3 0,-6-7 7 0,6-12-4 0,-6-12 1 0,0 6 1 0,7-7-3 0,-1-18 2 0,6-6 1 0,20-20 2 0,18-11-1 0,19 5 0 0,-7 7-2 0,-18 6 1 0,-32 0 0 0,-5 0-2 0,-14 0-113 0</inkml:trace>
  <inkml:trace contextRef="#ctx0" brushRef="#br0">8459 7223 24 0,'-7'-12'17'0,"7"5"4"0,0 7-2 0,0 7 2 0,-12 11-3 0,-1 7-7 0,7 19-7 0,12 0-5 0,7-13 2 0,12-18 2 0,0-7 0 0,-6-18 0 0,-7-14 0 0,-12-5 1 0,0-6-1 0,-6-7 1 0,-7 13 0 0,-5 5 0 0,-7 26-4 0,-19 19-40 0,31 0-64 0</inkml:trace>
  <inkml:trace contextRef="#ctx0" brushRef="#br0">8640 7261 107 0,'0'-13'17'0,"0"-6"11"0,0 19-30 0,0 0-119 0</inkml:trace>
  <inkml:trace contextRef="#ctx0" brushRef="#br0">8790 7098 61 0,'0'0'10'0,"-19"-13"20"0,13 7 1 0,25 12-26 0,37 1-2 0,7-7-1 0,-19 0-1 0,-26 0 6 0,-18 12 5 0,-6 26-6 0,6 5-3 0,6 1-1 0,1-12 0 0,-7-20 0 0,0-6-10 0,6-6-124 0</inkml:trace>
  <inkml:trace contextRef="#ctx0" brushRef="#br0">8765 7135 43 0,'0'0'4'0,"0"-6"13"0,25 0-12 0,19-7-3 0,6 1-1 0,-25-1 15 0,-19 1-2 0,7-1-7 0,-7 1-4 0,0 6 4 0,1 12 4 0,-7 25 4 0,-13 25-3 0,0 20-4 0,7 5-6 0,19-19 1 0,-7-30-1 0,-6-32 4 0,0-6-25 0,0-38-124 0</inkml:trace>
  <inkml:trace contextRef="#ctx0" brushRef="#br0">8865 7267 36 0,'-6'-13'17'0,"12"1"6"0,25 6-12 0,26-1-12 0,-7 1-73 0</inkml:trace>
  <inkml:trace contextRef="#ctx0" brushRef="#br0">8565 8074 10 0,'0'0'0'0,"-6"-18"20"0,6 11 5 0,-13 14-8 0,1 24-3 0,-1 19-9 0,19-6-4 0,19-13 0 0,0-12 0 0,-6-19 3 0,0-25 2 0,-7-19 0 0,-12-12 0 0,-6 18-1 0,-13 7-3 0,1 25-15 0,5 12-92 0</inkml:trace>
  <inkml:trace contextRef="#ctx0" brushRef="#br0">8746 8087 68 0,'0'0'0'0,"0"-31"42"0,-6 18-35 0,6 13-63 0,0 6 5 0</inkml:trace>
  <inkml:trace contextRef="#ctx0" brushRef="#br0">8871 8005 42 0,'0'0'3'0,"0"-31"34"0,19 6-13 0,0 6-16 0,0 13-3 0,0 6-3 0,-1 19-2 0,-5 6 0 0,-7 6 1 0,-12 1-1 0,-13-7 1 0,-6 12 0 0,6-12 0 0,7 0 2 0,-7-6-2 0,6 0 2 0,20-19-2 0,11-13 1 0,20 1-2 0,6 5 1 0,-7 1 0 0,-12 6-2 0,-12 0 1 0,-13 0 0 0,-6 6-129 0</inkml:trace>
  <inkml:trace contextRef="#ctx0" brushRef="#br0">8715 7642 30 0,'0'-12'8'0,"-6"6"23"0,6-1-4 0,-6 7-11 0,-7 19-7 0,-6 19-4 0,19-13-3 0,0 6 0 0,0 0-1 0,19 1 0 0,6-14-1 0,6-11 2 0,1-20 0 0,-7-6 0 0,-13-6 1 0,-12-6-1 0,6-7 0 0,-6 7 0 0,-6 0 0 0,-13 0 2 0,-6 18-2 0,-6 7 0 0,6 6-2 0,6 12-4 0,0 32-47 0,19-13-40 0</inkml:trace>
  <inkml:trace contextRef="#ctx0" brushRef="#br0">8953 6810 53 0,'0'0'0'0,"0"-13"5"0,37 1 8 0,13 12-8 0,13-6 0 0,-19 12 5 0,-26 0 2 0,-11-6-3 0,-1 6-4 0,0 13-2 0,0 0-3 0,7 19 2 0,-7 5 1 0,1 20 0 0,-7 25-2 0,6 5 0 0,0 14-1 0,7 6 0 0,-7-7 0 0,0-6 2 0,0-19-2 0,-6 7 0 0,7 0-1 0,-7-26 0 0,0 20-1 0,-7-20 2 0,7 1-2 0,0-7 2 0,7 1 0 0,-1-26 2 0,0-6-2 0,7-6 0 0,-7-7 0 0,0-12 1 0,-6 6 2 0,-6-6 8 0,-32 0-4 0,-24 0 0 0,5 0-4 0,45 0-8 0,12-12-81 0,0 6 19 0</inkml:trace>
  <inkml:trace contextRef="#ctx0" brushRef="#br0">9384 425 35 0,'-12'-6'14'0,"-7"6"-13"0,13 19 0 0,18 18-1 0,1 26 1 0,-1 12 5 0,-5 19 0 0,-1 25 0 0,6 12 3 0,7 7-4 0,0 6-1 0,0 13 3 0,-7 18-2 0,1 6-2 0,6 7-1 0,-1 0 1 0,7 12 4 0,-6 1-3 0,0 5 1 0,12 13-5 0,-6 7 2 0,0 5-2 0,0 1 1 0,7-1-1 0,-1 7 0 0,-6 19 0 0,6 6 0 0,0 18-2 0,-6-24 2 0,7 0 0 0,-7 6 1 0,-6 12-1 0,-7 13-1 0,7-19 1 0,0-12 0 0,-7-7 3 0,-6-6-1 0,7 19-3 0,-1 19 1 0,1-76-2 0,6-12 1 0,-13-25 1 0,-6-12-1 0,0-45-1 0,6-55 9 0,0 5-6 0,1 7-3 0,-1-6 2 0,-6-26-5 0,0-30-48 0,6-39-18 0</inkml:trace>
  <inkml:trace contextRef="#ctx0" brushRef="#br0">10248 1734 18 0,'-13'-7'4'0,"7"1"1"0,0 6 3 0,12 0-4 0,13-6 0 0,6 6-1 0,19-6-1 0,-7 6-1 0,7-7 0 0,0 7 1 0,-19-6-1 0,0 12 2 0,-19-6-1 0,-6 7 3 0,-6-1 1 0,-7 19-3 0,-5 6-2 0,-26 51 0 0,6-32 1 0,7 0-1 0,6-19 0 0,6-6 1 0,7-6-1 0,5-7 2 0,7-5-1 0,7-7 1 0,11-7 0 0,7 7-3 0,0 0 1 0,-6 0-1 0,-6 7 1 0,-7-7-2 0,13 0 1 0,-1 0 0 0,-5 0-9 0,-13 0-48 0,-6 0 33 0</inkml:trace>
  <inkml:trace contextRef="#ctx0" brushRef="#br0">10229 1915 24 0,'-12'-6'15'0,"18"6"-9"0,31-13 2 0,13 7-1 0,0 0-1 0,0 6-5 0,-6 0 0 0,-12-6 0 0,-20 6 0 0,-6-7-6 0,-6 1-55 0</inkml:trace>
  <inkml:trace contextRef="#ctx0" brushRef="#br0">10617 1583 49 0,'-6'-6'2'0,"-7"-6"2"0,19-1-1 0,13 1 1 0,0-1 3 0,-7 13-2 0,1 0-4 0,-1 13 0 0,-5 5 2 0,-7 1 0 0,0 0 1 0,-7 6 2 0,-5-6-1 0,6-13-3 0,6 0 1 0,0-6-1 0,12 6 1 0,-6-6 0 0,20-6-1 0,11 0-3 0,1 0-3 0,-13 6-42 0,-19 0 2 0</inkml:trace>
  <inkml:trace contextRef="#ctx0" brushRef="#br0">10942 1921 0 0,'0'0'3'0,"-6"0"5"0,6 0 0 0,0-6-3 0,13 6-1 0,-1 0-1 0,7-6-1 0,0 6 0 0,-1-6-1 0,-5 6 0 0,-1 0-1 0,1-7 0 0,-7 7-8 0,-6 7-13 0,0-7 14 0</inkml:trace>
  <inkml:trace contextRef="#ctx0" brushRef="#br0">10949 1965 5 0,'-7'0'2'0,"-5"6"-3"0,12-6 3 0,0 0 7 0,12 0 4 0,1-6-3 0,6 6-7 0,6 0-2 0,-7-6 0 0,1 0 2 0,-13 6 5 0,-6 0 0 0,0 0-7 0,-6 0-24 0,6 0-15 0</inkml:trace>
  <inkml:trace contextRef="#ctx0" brushRef="#br0">11543 1696 38 0,'-13'-19'27'0,"1"13"-12"0,12-7-7 0,12 1 2 0,-5 12 1 0,-1 12 2 0,-6 20-2 0,0 12-9 0,0 6 1 0,-6-7 1 0,6 1-2 0,0-19 0 0,0-18 0 0,6-7 3 0,0-32-3 0,19-12-2 0,6 13-1 0,-6 12 0 0,-6 26 0 0,0 18 0 0,0 0 1 0,0 0-2 0,12-13 3 0,0-12 0 0,-12-31 1 0,-13-13 1 0,-12-6 0 0,-7 19-5 0,13 25-80 0</inkml:trace>
  <inkml:trace contextRef="#ctx0" brushRef="#br0">11781 1452 48 0,'0'0'6'0,"-7"-13"5"0,26-5 9 0,-6 11 0 0,5 1-8 0,1 19-5 0,0 5-4 0,-7 1-2 0,-5 0 1 0,-7 0 1 0,-13-7 1 0,7 13-2 0,-7-12 1 0,1-1-2 0,-1-5 2 0,13-7-1 0,0 0-1 0,19 0 0 0,12 0-1 0,1 0 0 0,-1-7 1 0,-18 7-1 0,-13 0 1 0,6 0-1 0,-6 0-10 0,0 7-59 0,0-7 29 0</inkml:trace>
  <inkml:trace contextRef="#ctx0" brushRef="#br0">12037 1796 71 0,'0'0'0'0,"-19"0"8"0,26 0-5 0,5 0-1 0,-12 0-1 0,0 6-65 0</inkml:trace>
  <inkml:trace contextRef="#ctx0" brushRef="#br0">12250 1546 50 0,'-13'-13'39'0,"7"13"-23"0,6 25-4 0,0 19 0 0,-6 12-5 0,6 1-2 0,0-7-3 0,-6-6 0 0,6-19 0 0,6-19 2 0,-6-12-1 0,6-19 0 0,0-7-3 0,13-5-1 0,6 6 0 0,0 6 2 0,0 18-3 0,13 14 0 0,-20 30 1 0,-11 7 3 0,-7-13 1 0,0-12 1 0,-7-13-3 0,7-6-27 0,0 0-75 0</inkml:trace>
  <inkml:trace contextRef="#ctx0" brushRef="#br0">12463 1346 47 0,'0'0'2'0,"-7"-7"2"0,14 20 17 0,-14 24 12 0,-5 13-16 0,12-12-10 0,6-26-4 0,-6-12 5 0,0-25-4 0,0-12-1 0,0-1-2 0,0 32-31 0,13 12-67 0</inkml:trace>
  <inkml:trace contextRef="#ctx0" brushRef="#br0">12682 1721 32 0,'-7'0'15'0,"1"0"0"0,0 0 11 0,-1-6-6 0,14 6-14 0,24-6-1 0,7 6-1 0,-1 0 3 0,7-7 2 0,-19 1-3 0,-6 6-3 0,-7 0-3 0,-6 0-1 0,1 0-24 0,-7 0-32 0</inkml:trace>
  <inkml:trace contextRef="#ctx0" brushRef="#br0">12782 1590 43 0,'0'0'4'0,"0"-7"1"0,12 14 20 0,-12 24 7 0,-6 13-13 0,6 0-14 0,0-7-3 0,0-12-2 0,0-12-38 0,0-1-42 0</inkml:trace>
  <inkml:trace contextRef="#ctx0" brushRef="#br0">13169 1458 42 0,'7'-6'11'0,"-7"-7"12"0,0 13-13 0,0 13 4 0,0 31 4 0,-7 18-10 0,1 7-5 0,0-19-2 0,-7 0 4 0,13-50 1 0,7-25-3 0,-1-6-1 0,13 0-3 0,6 18-3 0,6 13 1 0,-12 25 0 0,-7 13 3 0,-12-7 9 0,-25-12 2 0,-6-7-1 0,0-12-4 0,12 0-4 0,6 0-12 0,13 0-120 0</inkml:trace>
  <inkml:trace contextRef="#ctx0" brushRef="#br0">13357 1346 84 0,'-6'-19'4'0,"18"0"1"0,32 13-5 0,-19 6 5 0,-6 6 10 0,-13 13-6 0,-6 6-5 0,-18 6-1 0,-1 0 0 0,6-12 2 0,7-6 0 0,0-7 0 0,6-6-2 0,25 0-2 0,25 0-2 0,6-6 1 0,-6 6-2 0,-12 0 5 0,-20 0 2 0,1 0-1 0,-19 0-3 0,0 0-8 0,-19 0-115 0</inkml:trace>
  <inkml:trace contextRef="#ctx0" brushRef="#br0">14095 1577 29 0,'-31'-12'13'0,"19"5"5"0,5 7-8 0,1-6 18 0,6 0-11 0,31 0-10 0,13-7-5 0,0 7-7 0,-13 6-49 0,-18 0 6 0</inkml:trace>
  <inkml:trace contextRef="#ctx0" brushRef="#br0">14052 1646 52 0,'0'0'0'0,"-44"0"44"0,38-6-3 0,31-7-30 0,50-12-11 0,31 13-61 0,-68 5-5 0</inkml:trace>
  <inkml:trace contextRef="#ctx0" brushRef="#br0">14508 995 36 0,'0'0'2'0,"7"-19"14"0,-7 19 0 0,-38 0-5 0,-18 19-4 0,12-13 0 0,13 7-3 0,12-7-3 0,13 0 1 0,6 1 2 0,0 5 1 0,0 1-2 0,0 12 0 0,0-7-3 0,6 14 3 0,0 5 0 0,-6 1-1 0,6 18 2 0,-6 7-3 0,7-7 1 0,5 7 0 0,-6-1 1 0,-6 1 1 0,7 6-1 0,-1 12 1 0,6-6-3 0,-12 7 1 0,7-14 1 0,-1-5-1 0,0 6-1 0,-6 0 2 0,7-13 0 0,-7-6-2 0,0 6-1 0,0-5 0 0,0-14 0 0,0 1 2 0,0 5-2 0,6-11 0 0,-6-1 0 0,6-6 2 0,-6 0 0 0,6 0-2 0,1-6 1 0,5-7-1 0,7 1 0 0,6-7 2 0,12-6-2 0,1 0 0 0,-13 0 2 0,-6-6-2 0,-7 6 2 0,-6 0-1 0,-6 0-14 0,-6 6-136 0</inkml:trace>
  <inkml:trace contextRef="#ctx0" brushRef="#br0">14740 1258 21 0,'0'-6'10'0,"-6"-1"18"0,-1 7-3 0,1 7-7 0,0 11-2 0,6 14-7 0,0 5-1 0,0 1-5 0,0-13-1 0,6-13-1 0,19-5 2 0,0-7 3 0,-6-13-5 0,-13 1 4 0,0-7 7 0,-6 0-6 0,0 0-3 0,0 0-4 0,0 7 3 0,7-7-2 0,-14 7 1 0,-11-1 0 0,-1 1-1 0,6 5-1 0,7 7-4 0,6 0 3 0,0 7-35 0,0 5-78 0,6-12 97 0</inkml:trace>
  <inkml:trace contextRef="#ctx0" brushRef="#br0">14877 1245 39 0,'0'0'17'0,"0"-6"22"0,7 0-30 0,-1 6-32 0,-6 6-52 0</inkml:trace>
  <inkml:trace contextRef="#ctx0" brushRef="#br0">15209 1202 30 0,'0'0'5'0,"0"-13"32"0,-6 7 3 0,-7 0-13 0,1 6-13 0,-13 12-21 0,6 7 13 0,6 0-2 0,-5 18 0 0,-1 1-2 0,0 6-1 0,25-13-1 0,19-6 0 0,-6-13-1 0,6-12 1 0,-6-12 9 0,-6-7 4 0,-13 0 0 0,-7 13-21 0,-18 0 12 0,6 18-2 0,-6 7-22 0,0 12-105 0,25-24 86 0</inkml:trace>
  <inkml:trace contextRef="#ctx0" brushRef="#br0">14577 2203 34 0,'-25'-12'38'0,"19"12"-8"0,6 0-11 0,19 0-4 0,18 0-8 0,13 0-3 0,-12 0 3 0,-19-7 0 0,-13 1-1 0,-6 0-4 0,-6 6-45 0,-1 6-75 0</inkml:trace>
  <inkml:trace contextRef="#ctx0" brushRef="#br0">14915 2103 46 0,'0'0'3'0,"0"-13"27"0,-6 1 3 0,6 12-8 0,0 12-14 0,0 20-3 0,-7 5-10 0,7 1 3 0,0-1 2 0,13-12-2 0,0-12 0 0,12-7 1 0,6-12-1 0,-12-13 2 0,-1-12 0 0,-11 0 3 0,-1-7 5 0,-12 0-7 0,-13 7-2 0,0 19-1 0,-12 5-11 0,6 20-81 0,19-7 27 0</inkml:trace>
  <inkml:trace contextRef="#ctx0" brushRef="#br0">15159 2059 103 0,'0'-12'24'0,"-6"5"-7"0,6 1-15 0,6 6-50 0,0 6-35 0</inkml:trace>
  <inkml:trace contextRef="#ctx0" brushRef="#br0">15303 2040 78 0,'0'0'0'0,"0"0"22"0,-6 0-10 0,-1 7 12 0,-5 43-15 0,6-19-6 0,12-12-4 0,6-1 0 0,7 1 0 0,0-12 5 0,6-14 1 0,-19-12 9 0,7-24 2 0,-13 5-8 0,-13 7-3 0,-12 18-18 0,-25 32-105 0,44-13 71 0</inkml:trace>
  <inkml:trace contextRef="#ctx0" brushRef="#br0">15472 1996 49 0,'0'0'2'0,"0"-12"20"0,19-1 6 0,-1 7-7 0,1 0-17 0,-6 12-3 0,5 13 3 0,-11 6-1 0,-7 0 4 0,-7 0-3 0,-5 0 2 0,-1-12 1 0,-5-1-2 0,18-6-6 0,18-6-4 0,32-6 14 0,-6-6-11 0,-6 12-16 0,-32-7-113 0</inkml:trace>
  <inkml:trace contextRef="#ctx0" brushRef="#br0">15359 951 15 0,'0'0'1'0,"0"-6"6"0,-6 0 1 0,12-1-1 0,7-5-2 0,24 6-1 0,-5-1 0 0,-1 7 2 0,-12 0-3 0,-1 0 6 0,1 7-6 0,0-1-2 0,6 6-2 0,0 13 1 0,-6 0 1 0,-1 13-1 0,-5 0 2 0,6 12-2 0,0 12 0 0,-1 1 2 0,7 12 1 0,-6 0 1 0,-6 6-1 0,5-5 3 0,1-1-2 0,-13 0 3 0,7-6-1 0,-7-1-1 0,7 1-1 0,-7 0 1 0,-6-12-4 0,6-1 4 0,-6 0-4 0,0-6 1 0,-6 7-2 0,0-14 1 0,-7 1 2 0,7 0-1 0,6-6 0 0,-6-7 0 0,6-6 1 0,0-6 0 0,-7-7 1 0,1 1 2 0,-6-1 6 0,-13-5 2 0,-7 5-3 0,7-6-8 0,7 1-2 0,11-7-7 0,7 0-85 0</inkml:trace>
  <inkml:trace contextRef="#ctx0" brushRef="#br0">10398 2954 19 0,'0'-12'8'0,"0"5"-1"0,6 7-2 0,0 0-2 0,-18 0 12 0,-26 13-12 0,-5-1-1 0,-1 1-1 0,13-7 0 0,18-6 2 0,7 0 0 0,6 6-2 0,-6 1 2 0,-1-1 0 0,7 0-1 0,0 13 1 0,-6 12 2 0,0 7-3 0,0 12-2 0,-1 13 1 0,1 5-1 0,0 14 1 0,-1-7 0 0,1-6 1 0,6 0 0 0,0 12-1 0,-6-18 0 0,6-1-1 0,-6-6-1 0,-1-5 0 0,7-1 1 0,-6-13 1 0,0 1 0 0,0-7 0 0,6-6 0 0,-7 0 0 0,7-12 1 0,0 5-2 0,0-11 0 0,7-1 2 0,5 0-1 0,19-6 0 0,1 0-1 0,5 6 1 0,1-6 0 0,-13 0 1 0,0 0 0 0,-19 7-1 0,-6-7 0 0,-19-19-43 0,-6 0-26 0</inkml:trace>
  <inkml:trace contextRef="#ctx0" brushRef="#br0">10486 3142 13 0,'-7'0'7'0,"7"-6"-3"0,-6 6 4 0,0 0 0 0,0 0-2 0,6 18-2 0,-13 8-2 0,13-1 0 0,0-7 2 0,6 7-2 0,7-12 0 0,-1-7-1 0,7 0 0 0,0-12 0 0,0 0 0 0,-7-7 0 0,1 1 0 0,-1-1 0 0,-6-5 1 0,1 5 1 0,-7-12 1 0,0 12 1 0,0-5 1 0,-13 5 1 0,-12 1 0 0,6 5-5 0,-6 7 0 0,0 7-5 0,13-1-7 0,-1 6-26 0,7 1-20 0</inkml:trace>
  <inkml:trace contextRef="#ctx0" brushRef="#br0">10723 3086 64 0,'0'-7'15'0,"0"-5"-6"0,0 12-8 0,7 0-15 0,5 6-33 0,-12-6 24 0</inkml:trace>
  <inkml:trace contextRef="#ctx0" brushRef="#br0">10923 2998 18 0,'0'-6'15'0,"0"-1"-4"0,0 7 0 0,0 0-3 0,0 0-1 0,7 13-2 0,-7 6 0 0,0 0-1 0,-7 6 0 0,7 0-1 0,-6 0 0 0,0-7-2 0,6 1 0 0,0-6 0 0,6-7 0 0,7-6 0 0,6 6-1 0,-1-6 1 0,1-6-1 0,-6 0-1 0,5-7 1 0,-5 7 0 0,-7-7 0 0,-6 7 0 0,-6-6 0 0,6 5 1 0,-6 7-2 0,6 19 1 0,-7 25 3 0,1 0-2 0,12-13 0 0,-6-12 0 0,0-13 1 0,-6-18-75 0,6 12 45 0</inkml:trace>
  <inkml:trace contextRef="#ctx0" brushRef="#br0">11468 3154 49 0,'-6'0'15'0,"-7"0"-5"0,1 0-1 0,-1 0-2 0,7 7 3 0,-1-7-3 0,7 0-4 0,19 0 0 0,19-7-1 0,-7 7 0 0,-12 0 0 0,-13 0 5 0,-12 0 0 0,-38 0-3 0,25 0 4 0,19-6-1 0,0 6-6 0,19-6 0 0,-6 6 0 0,-7 0-2 0,0 6-21 0,-6-6-41 0,-6 6 0 0</inkml:trace>
  <inkml:trace contextRef="#ctx0" brushRef="#br0">11731 3067 82 0,'-13'-6'6'0,"1"6"-5"0,5 6 1 0,-11 6 15 0,5 13-4 0,7 7-9 0,-1 5-3 0,20-12 0 0,12 0 0 0,0-18-3 0,0-7 4 0,13-13-1 0,-13-6 0 0,-7-6 1 0,-5-12 1 0,-7-1 2 0,-12 7 2 0,-13 0 1 0,-6 18-5 0,-6 13-3 0,0 13-19 0,18 5-48 0,13-11 17 0</inkml:trace>
  <inkml:trace contextRef="#ctx0" brushRef="#br0">11987 3067 114 0,'0'0'0'0,"-12"-13"12"0,5 13-11 0,20 0-24 0,-13 7-70 0</inkml:trace>
  <inkml:trace contextRef="#ctx0" brushRef="#br0">12150 2985 52 0,'0'0'0'0,"6"-12"23"0,6 6-16 0,-5 18 15 0,-14 32 2 0,-5 12-13 0,12-6-8 0,0-25-1 0,0-12-2 0,12-13-35 0,-5-13-57 0</inkml:trace>
  <inkml:trace contextRef="#ctx0" brushRef="#br0">12819 3054 47 0,'0'-6'16'0,"0"0"-8"0,0 0 2 0,-6 6 4 0,-13 6 0 0,-6 13-8 0,6 6-3 0,13 6-3 0,12-6 1 0,7-6 0 0,18 0 0 0,-6-19 1 0,6-7-1 0,-6-5 0 0,0-13 0 0,-12 0 1 0,-13 0 4 0,-6-13 0 0,-13 13-4 0,-6 12-1 0,0 13-7 0,6 13-27 0,0-7-25 0,19 1 28 0</inkml:trace>
  <inkml:trace contextRef="#ctx0" brushRef="#br0">12982 2998 85 0,'-19'-13'26'0,"19"13"-22"0,0 0-9 0,0 0-22 0,-6 7-47 0</inkml:trace>
  <inkml:trace contextRef="#ctx0" brushRef="#br0">13282 2923 27 0,'0'0'0'0,"-6"-19"22"0,6 19-16 0,-13 6 1 0,-5 19 1 0,-7 25-4 0,18 1-4 0,14-8 1 0,18-11-1 0,0-20 0 0,6-18 1 0,-19-7 1 0,-5-5 8 0,-20 5-4 0,-18 19-6 0,-13 7-21 0,-19 18-52 0</inkml:trace>
  <inkml:trace contextRef="#ctx0" brushRef="#br0">10592 3705 41 0,'-13'-12'16'0,"-5"6"-8"0,18 6-4 0,0 6 6 0,-13 25 2 0,1 13-7 0,-1-7-4 0,32 14 1 0,12-45-2 0,0-12 3 0,7-13-1 0,-13-19 1 0,-13-12 5 0,-12 0-3 0,-25 12-4 0,0 26-2 0,-18 24-47 0,18 7-13 0</inkml:trace>
  <inkml:trace contextRef="#ctx0" brushRef="#br0">10880 3699 73 0,'0'0'0'0,"-19"-19"24"0,0 26-26 0,19-7-16 0,-6 6-31 0,6-6 26 0</inkml:trace>
  <inkml:trace contextRef="#ctx0" brushRef="#br0">11017 3655 60 0,'0'0'0'0,"-18"-37"20"0,30 18-12 0,1 13 3 0,5 18-8 0,1 13-2 0,0 13 0 0,-13-1 0 0,-18 1 1 0,-20-7 1 0,7 0 5 0,7-18-4 0,18-7-2 0,12-12 0 0,51-7-2 0,12 7-29 0,0 0-57 0</inkml:trace>
  <inkml:trace contextRef="#ctx0" brushRef="#br0">11637 3755 20 0,'-19'0'10'0,"0"0"-7"0,7-6 10 0,5 6-2 0,7 0-7 0,0 0 10 0,0-6-9 0,0 6 1 0,0 0-1 0,-6 6-2 0,0 0 1 0,0 1-1 0,-1 5-1 0,7 7-1 0,0 6 0 0,7 0-1 0,5-12 0 0,13-1 0 0,13-12 2 0,-7-12 0 0,-6-14 1 0,-12-17-5 0,-7 18 4 0,-12-7 2 0,-13 1 2 0,-6 12-3 0,-7 13-2 0,7 25-5 0,-6 6-33 0,6 6-42 0</inkml:trace>
  <inkml:trace contextRef="#ctx0" brushRef="#br0">11831 3693 106 0,'-13'-6'8'0,"7"-1"-10"0,18 14-41 0,-5-7-16 0</inkml:trace>
  <inkml:trace contextRef="#ctx0" brushRef="#br0">11943 3605 42 0,'-25'-12'11'0,"13"12"-4"0,30 0-6 0,14-7 4 0,18 7 1 0,0 0-4 0,-13 0 1 0,-18 0 9 0,-19 0-1 0,0 7-5 0,-19 30-3 0,7 20-2 0,-1 18-1 0,13-13-26 0,7-5-48 0</inkml:trace>
  <inkml:trace contextRef="#ctx0" brushRef="#br0">12732 3718 32 0,'-13'0'14'0,"1"-6"-9"0,12 6-3 0,18-7 1 0,7 7 2 0,13 0-3 0,-13 0-2 0,-19 7 1 0,-12-7-1 0,-25 6 0 0,-13-6 3 0,0 6 5 0,19-6-1 0,25 0-3 0,19-6-4 0,12 6 1 0,13 0-2 0,-13 0-8 0,-18 0-19 0,-13 0-17 0</inkml:trace>
  <inkml:trace contextRef="#ctx0" brushRef="#br0">13007 3643 27 0,'-6'0'10'0,"-13"0"-1"0,6 6-5 0,-12 13 1 0,13 6 2 0,12 0-6 0,6 6-1 0,19-12 1 0,0-7-1 0,0-18 1 0,-6-19 2 0,-7-6 1 0,1-7 6 0,-13 7-6 0,-6 6 1 0,-13 6-2 0,-12 19-1 0,-1 0-7 0,7 13-21 0,13-1-14 0,12-12 15 0</inkml:trace>
  <inkml:trace contextRef="#ctx0" brushRef="#br0">13144 3599 46 0,'0'-13'13'0,"-6"7"3"0,12 0-15 0,1 12-8 0,-7 0-49 0</inkml:trace>
  <inkml:trace contextRef="#ctx0" brushRef="#br0">13263 3524 64 0,'-6'-6'20'0,"19"-1"-17"0,12 1-3 0,-13 6 3 0,1 0 6 0,-7 6-6 0,0 13 0 0,0 6-2 0,-6-6 0 0,-6-7 1 0,0 7 7 0,0 0-5 0,18 0-1 0,1-13-2 0,-13 0 6 0,-25 7 6 0,-25-1-14 0,0-5-76 0,50-7 33 0</inkml:trace>
  <inkml:trace contextRef="#ctx0" brushRef="#br0">13295 2741 62 0,'0'-6'1'0,"-7"-13"6"0,26 13-6 0,31-6 8 0,0 12 5 0,0 6-10 0,7 13-3 0,-14 12-1 0,-24-6 0 0,-19 19 10 0,-6 12-4 0,-7 19-5 0,-5 19 0 0,11 12-3 0,1 1 0 0,6 12 1 0,0 0 2 0,6 6-2 0,1-25 0 0,-7-19 0 0,-7-12 2 0,-18-6 5 0,-12-26 9 0,-1-18-2 0,-6-13-12 0,7-31-70 0,31 13 8 0</inkml:trace>
  <inkml:trace contextRef="#ctx0" brushRef="#br0">13927 2791 13 0,'0'-6'4'0,"6"0"-2"0,6 0 1 0,-12 6 6 0,-25 0-6 0,-25 18-2 0,0-5 0 0,19-1-1 0,25-5 1 0,6-1 2 0,6 0 1 0,0 13 0 0,0 0 0 0,-6 12-2 0,0 7-2 0,-12 5 1 0,-1 14 0 0,1 18 1 0,6 6-2 0,-1 7 0 0,-5 12 0 0,-1 6 1 0,-5 13 0 0,5 0-2 0,1-6 1 0,-1-7 1 0,0-12 2 0,7-12 0 0,-6 12-2 0,5-13 1 0,7-12-2 0,13-32 1 0,12-5 0 0,6-7 0 0,7-13 0 0,18-12-5 0,7-12 2 0,-7-1 2 0,-31 7 1 0,-19 0-6 0,-24-19-38 0,11 18 26 0</inkml:trace>
  <inkml:trace contextRef="#ctx0" brushRef="#br0">13995 2998 27 0,'-12'-6'17'0,"-7"6"-3"0,7 6-2 0,5 13 1 0,-5 12-3 0,18 7-5 0,13-13-3 0,6-7 4 0,-6-18 5 0,-1-31-3 0,-5-6-2 0,-19-7 0 0,-13 12-2 0,0 20-2 0,-12 12-9 0,6 12-42 0,0 7-27 0</inkml:trace>
  <inkml:trace contextRef="#ctx0" brushRef="#br0">14133 2967 46 0,'0'0'0'0,"0"-13"33"0,-6 13-45 0,-1 6-47 0</inkml:trace>
  <inkml:trace contextRef="#ctx0" brushRef="#br0">14239 2929 42 0,'-37'-19'22'0,"24"19"-12"0,45-6-9 0,11 0 1 0,20 6 8 0,-26 0 5 0,-18 6 0 0,-19 0-3 0,-19 19-6 0,-6 25-6 0,13 13 0 0,6-13 0 0,-1-19-4 0,14-6-68 0,-1-18 22 0</inkml:trace>
  <inkml:trace contextRef="#ctx0" brushRef="#br0">14139 3505 49 0,'0'-6'12'0,"-25"-1"3"0,13 20-8 0,-1 18 4 0,1-6-1 0,18 19-6 0,19-19-2 0,0 0 1 0,0-25 3 0,13-31 1 0,-13-13-1 0,-13 0 1 0,-12 7-1 0,-19-1-4 0,-12 19-1 0,-7 19-2 0,-5 32-27 0,11 37-49 0,26-38 36 0</inkml:trace>
  <inkml:trace contextRef="#ctx0" brushRef="#br0">13895 3993 6 0,'0'0'0'0,"0"-6"14"0,0-7-1 0,0 13 4 0,-6 0-9 0,-7 19-4 0,-5 25-1 0,5 0 1 0,7 0 0 0,18-19-3 0,7-7 2 0,0-11 0 0,6-14 2 0,0-11 0 0,-6-20 0 0,0 1-2 0,-19-1 1 0,-7 7-1 0,-24 12-2 0,6 13-8 0,0 6-28 0,0 12-24 0</inkml:trace>
  <inkml:trace contextRef="#ctx0" brushRef="#br0">14083 3999 118 0,'0'0'0'0,"-13"-12"26"0,7 6-26 0,0 6-47 0,6 0-33 0</inkml:trace>
  <inkml:trace contextRef="#ctx0" brushRef="#br0">14196 3937 86 0,'0'-25'19'0,"6"6"-10"0,19 7 9 0,-13 12-7 0,13 18-8 0,-6 7-2 0,-13 7 1 0,-12-1 4 0,-13-12 1 0,-6 0 0 0,19-7-4 0,0-6-2 0,25-6 0 0,24-6 1 0,7-6-8 0,-6-1-53 0,-25 7-30 0</inkml:trace>
  <inkml:trace contextRef="#ctx0" brushRef="#br0">14602 2898 68 0,'-12'0'5'0,"-1"-6"5"0,26-1-7 0,24 7-1 0,-6 0 1 0,-5 0 7 0,-14 7-4 0,1-1-3 0,-13 6 1 0,0 1-2 0,-7 12 1 0,1 19-5 0,0 12 3 0,0 13-2 0,-1 19 4 0,1 18-2 0,0 7 0 0,-7 6-3 0,1-7 2 0,12-12 0 0,6-6 0 0,6-6 0 0,-5-7-1 0,-1-6 2 0,13-18-1 0,-13-7 0 0,-6-13 4 0,-19-18 15 0,-12-6-6 0,-19-13-2 0,6-19-9 0,13-12-29 0,12-1-107 0</inkml:trace>
  <inkml:trace contextRef="#ctx0" brushRef="#br0">14852 3449 81 0,'-6'-7'13'0,"6"-5"-9"0,31 6 8 0,1 6-4 0,-1 0-7 0,0 0-2 0,-12 0-48 0,-13 0-5 0</inkml:trace>
  <inkml:trace contextRef="#ctx0" brushRef="#br0">14928 3361 68 0,'0'0'8'0,"-13"13"8"0,13 49-8 0,6 13-5 0,1-18-21 0,-1-39-59 0</inkml:trace>
  <inkml:trace contextRef="#ctx0" brushRef="#br0">15278 3092 78 0,'-13'0'8'0,"-18"0"-5"0,0 6-1 0,0 0 2 0,24 1 2 0,7-1-2 0,7 13 0 0,-1-1 3 0,-6 14-5 0,0 5 5 0,6 7 4 0,-6 19-2 0,0 6-10 0,0 6-4 0,-6 0 9 0,0 0 0 0,-1-12-1 0,1-1-1 0,6-6-1 0,-6-12 2 0,6-12-1 0,-7-1 0 0,7-12-2 0,0-13 2 0,13 0-2 0,6 0 11 0,18-6-10 0,-5-12-6 0,-7 6-1 0,-13-1-10 0,1 1-50 0,-13 6-1 0</inkml:trace>
  <inkml:trace contextRef="#ctx0" brushRef="#br0">15428 3242 54 0,'0'0'20'0,"-6"-6"-12"0,-7 6 3 0,7 19 1 0,-7 12-7 0,13-6-2 0,19-13 1 0,6-5 6 0,0-14 2 0,-12-24-5 0,-13 0 0 0,-25 0-6 0,0 18-69 0,19 13-10 0</inkml:trace>
  <inkml:trace contextRef="#ctx0" brushRef="#br0">15559 3236 129 0,'0'0'0'0,"0"-6"6"0,-6 6-82 0,6 0 28 0</inkml:trace>
  <inkml:trace contextRef="#ctx0" brushRef="#br0">15666 3173 26 0,'6'-6'16'0,"0"0"13"0,13-13-9 0,6 13-6 0,-6 6-6 0,6 6-9 0,-19 19 5 0,0 13 6 0,-12-1 2 0,-13-6-8 0,-6 7 1 0,0-13 1 0,19-6 0 0,6-19-3 0,31 0-7 0,13-6-39 0,12 6-32 0,-43 0 41 0</inkml:trace>
  <inkml:trace contextRef="#ctx0" brushRef="#br0">15347 3705 28 0,'-7'-6'15'0,"1"6"7"0,6 0-7 0,0-6-1 0,25 6-10 0,6-6-2 0,1-1 9 0,-13 7 5 0,-19 0-10 0,-13 0-2 0,-12 0-1 0,0 7 0 0,6-7-3 0,13 6 1 0,12-6-2 0,7 0-4 0,-7 0-21 0,0 0-70 0</inkml:trace>
  <inkml:trace contextRef="#ctx0" brushRef="#br0">15559 3649 25 0,'0'0'14'0,"0"0"7"0,0 0-15 0,-6 0 3 0,0 12-3 0,-7 7 0 0,7 6 0 0,6 0-2 0,6-6-3 0,13-6 7 0,6-7-5 0,0-12 0 0,-6-13 5 0,-7-6 4 0,-12 0-7 0,0 6-4 0,-6 6 1 0,-13 1-1 0,-6-1-45 0,7 7-27 0,11 6 50 0</inkml:trace>
  <inkml:trace contextRef="#ctx0" brushRef="#br0">15716 3668 64 0,'0'0'0'0,"0"-7"19"0,0 7-17 0,0-6 12 0,0 6-13 0,0 0-41 0,-6 6-18 0</inkml:trace>
  <inkml:trace contextRef="#ctx0" brushRef="#br0">15785 3618 24 0,'0'-7'22'0,"6"7"-4"0,6 0 10 0,-5 25-12 0,-7 13-12 0,0 0-2 0,0-20-58 0,0-11 9 0</inkml:trace>
  <inkml:trace contextRef="#ctx0" brushRef="#br0">15960 2935 0 0,'-6'-31'72'0,"31"-6"-72"0,-7 24-3 0,-5 13 3 0</inkml:trace>
  <inkml:trace contextRef="#ctx0" brushRef="#br0">16010 3931 148 0,'-31'0'-1'0,"-45"6"2"0,-11 6-33 0,49-5-70 0</inkml:trace>
  <inkml:trace contextRef="#ctx0" brushRef="#br0">11530 5076 66 0,'-18'-12'13'0,"18"5"-6"0,37-5-2 0,19 6-3 0,7 6-20 0,-38 6-23 0,-31 6 23 0,-44 13 23 0,-13 7 18 0,7-7 0 0,43-13-11 0,38-12-6 0,44-6-11 0,13-7-65 0</inkml:trace>
  <inkml:trace contextRef="#ctx0" brushRef="#br0">12275 4801 100 0,'0'0'0'0,"-6"-13"8"0,-13 13-7 0,-19 0 5 0,-18 13 6 0,18-1-3 0,26-6-7 0,6 1 0 0,12-7 0 0,0 6-1 0,-6 0 0 0,0 7 5 0,0-1 0 0,6 7-2 0,1 19-2 0,5 5-1 0,-12 14 0 0,0 18 1 0,0-6-1 0,0 6-2 0,0-6 2 0,-6 6-1 0,0-6 1 0,-7-7-1 0,7-18 0 0,-7 6-1 0,7-19 2 0,0-6-1 0,0 1 0 0,12-8 1 0,13-18 2 0,24 0-2 0,14 0 0 0,-1 0-2 0,-25 13 3 0,-18-13-2 0,-13 0 3 0,0-6-13 0,0-7-37 0,6-6-50 0</inkml:trace>
  <inkml:trace contextRef="#ctx0" brushRef="#br0">12431 4963 39 0,'0'-12'9'0,"0"6"2"0,0-7 14 0,0 7-2 0,0 6-13 0,-6 19 3 0,-13 24-7 0,7-11-2 0,18-1-2 0,19-6 0 0,6-19 1 0,13-12 0 0,-6-25 2 0,-20-7 4 0,-18-6 2 0,-25 1-7 0,-12 24-3 0,-1 25-12 0,13 19-60 0,19-6-4 0</inkml:trace>
  <inkml:trace contextRef="#ctx0" brushRef="#br0">12707 4945 70 0,'0'0'0'0,"0"-19"63"0,-13 13-60 0,7 6-14 0,6 6-52 0,0-6 23 0</inkml:trace>
  <inkml:trace contextRef="#ctx0" brushRef="#br0">12832 4857 33 0,'0'-6'16'0,"0"-1"3"0,0-5 3 0,6 6-1 0,0-1-8 0,0 7-5 0,-6 7 2 0,0 24-1 0,-12 13-6 0,6 0-1 0,-1-13-2 0,1-12 1 0,12-7-1 0,13 1 2 0,19-13-2 0,18 0-3 0,-12-19 3 0,-25-6 2 0,-19 0 5 0,-13 19 4 0,1 37-9 0,5 13-3 0,7-13 1 0,7-6-2 0,-7-6-69 0,-7-13-12 0</inkml:trace>
  <inkml:trace contextRef="#ctx0" brushRef="#br0">12375 5470 37 0,'0'-6'4'0,"0"-6"7"0,0 5 14 0,-6 7-6 0,6 13-9 0,-7 18-6 0,1 7-2 0,12-7-1 0,1-12 0 0,18-13 1 0,0-12 1 0,0-7 0 0,-13-12 2 0,-12-12 3 0,-6 5-2 0,-6-5-4 0,-7 31-2 0,6 12-25 0,-6 25-66 0,13-25 67 0</inkml:trace>
  <inkml:trace contextRef="#ctx0" brushRef="#br0">12619 5477 90 0,'0'-19'13'0,"-19"13"-6"0,13-1-6 0,6 7-20 0,12 7-65 0</inkml:trace>
  <inkml:trace contextRef="#ctx0" brushRef="#br0">12807 5420 49 0,'0'-6'18'0,"-13"6"-5"0,1 13 2 0,5 24-7 0,7 1-6 0,19-13 0 0,6-6-1 0,-6-13 2 0,0-19 3 0,-7-31-1 0,-6 1 7 0,-24 5-4 0,-1 19-7 0,13 13-20 0,-1 19-60 0,7-7 45 0</inkml:trace>
  <inkml:trace contextRef="#ctx0" brushRef="#br0">13119 5433 46 0,'0'0'0'0,"0"0"14"0,0-6-10 0,7 6 13 0,-7-7-2 0,0 7-6 0,6-12-1 0,-6 6-3 0,0-7-2 0,0 7 3 0,0 6 1 0,0-6-4 0,0-1-1 0,0 1 0 0,0-7 1 0,0-5 2 0,0 5-1 0,0 7-1 0,0-7 1 0,-6 7 0 0,-1 0-2 0,1-7 1 0,-6 7 0 0,-7 6 0 0,6 0-2 0,1 6 0 0,-7 7-1 0,7 6 1 0,12-1-2 0,-7 7 2 0,7-6-2 0,7-6 1 0,11-1 0 0,7 1 0 0,0 6-1 0,-12 6 1 0,-1 0 0 0,-5 0-1 0,-20 0 2 0,-18-13 2 0,-7-18 1 0,13-19 0 0,13 0-3 0,18 0 2 0,25 6-9 0,13 0-53 0,-13 1-36 0</inkml:trace>
  <inkml:trace contextRef="#ctx0" brushRef="#br0">13207 4738 26 0,'-6'0'21'0,"0"0"-5"0,6-6-7 0,18 6-7 0,20 0-1 0,6 0-1 0,-13 0 9 0,-19 0 3 0,1 0-6 0,-1 0-5 0,-12 6 2 0,7 0 1 0,-1 7 3 0,-6-1 0 0,0 20-5 0,-6-1 2 0,-1 13-2 0,1 6 0 0,6 0 0 0,0 13 0 0,-6-1-2 0,0 7 2 0,-7-6 0 0,7 18-3 0,-7-12 1 0,13-13 0 0,0-12 2 0,7 0 0 0,-7-13-1 0,6 0 0 0,-6-12 0 0,6-6 0 0,0-1 0 0,-6 1 0 0,0-7 1 0,0-6-1 0,7 12 0 0,-7-5-1 0,0-1 1 0,0 0 0 0,0-6 0 0,6 0-2 0,-6 0 1 0,0 0 0 0,6 0 1 0,-6 7 2 0,0-7-4 0,0 0 1 0,0 0 0 0,0 6 1 0,-6 0-1 0,6-6 1 0,-6 0 1 0,6 0 2 0,-7 0-2 0,7 0-2 0,0 0-1 0,0 0-61 0,-6 0 5 0,6-6 14 0</inkml:trace>
  <inkml:trace contextRef="#ctx0" brushRef="#br0">13620 5132 5 0,'-6'7'8'0,"-1"-7"-1"0,1 0 4 0,19-7 10 0,5 7-15 0,20-6-2 0,-7 6-3 0,-6 0 0 0,-6 0 0 0,-6 0-1 0,-7-6-16 0,0 0-18 0,-6 6 21 0</inkml:trace>
  <inkml:trace contextRef="#ctx0" brushRef="#br0">13689 5064 20 0,'0'0'0'0,"-13"6"17"0,13 31-6 0,0 7-4 0,7-6-4 0,-1-13-6 0,0-19-32 0,-6-6 15 0</inkml:trace>
  <inkml:trace contextRef="#ctx0" brushRef="#br0">14127 4782 57 0,'0'0'0'0,"0"-19"20"0,-7 19-19 0,-11 0 1 0,-20 6 2 0,1 7-2 0,12-1-1 0,6-5 1 0,13-7-1 0,6 6 1 0,0 0 0 0,6 13 3 0,0 12 0 0,0 32-2 0,-6 12-1 0,-12 25-1 0,-1-6 3 0,1-6-3 0,-13 12 0 0,12-38 1 0,1 20 4 0,-1-32-1 0,13 0-4 0,0-25 3 0,25-6 0 0,19-19 2 0,6-19-5 0,-12 13 0 0,-20-1-1 0,1 1-1 0,-13-13-35 0,1-24-50 0,-7 36 66 0</inkml:trace>
  <inkml:trace contextRef="#ctx0" brushRef="#br0">14239 4870 34 0,'0'-7'4'0,"0"-5"14"0,-12 5 7 0,6 7-6 0,-1 13-8 0,7 25-6 0,-6 5-4 0,12-5 0 0,7-13-1 0,-1-19 5 0,7-6 4 0,0-25-3 0,-13-6 4 0,0-13 0 0,-12 7-6 0,-6 18-3 0,-7 19-7 0,-12 12-39 0,12 20-52 0</inkml:trace>
  <inkml:trace contextRef="#ctx0" brushRef="#br0">14427 4913 121 0,'-6'-12'8'0,"6"-1"2"0,0 13-12 0,0 0-61 0,6 0 6 0</inkml:trace>
  <inkml:trace contextRef="#ctx0" brushRef="#br0">14552 4870 19 0,'0'0'16'0,"-6"0"-6"0,6 0 9 0,0-7 2 0,-6-5-12 0,6 12-6 0,0-13 0 0,6 7 5 0,0-13-5 0,7 13-1 0,12 0-1 0,-13 6 2 0,1 0-3 0,-7 18 2 0,0 1-1 0,-6 6 0 0,0 7 1 0,-25-1-2 0,6-6 1 0,1-6 1 0,5-1-1 0,1 1 1 0,-1-6-2 0,1-1 1 0,12-5 0 0,0-7 0 0,18 0 2 0,7-7-3 0,13-5 1 0,-7 12 0 0,-6 0 0 0,-19 0 1 0,-6 0 1 0,0 0-2 0,0 0-2 0,0 0-19 0,7 6-44 0,-7 0 10 0</inkml:trace>
  <inkml:trace contextRef="#ctx0" brushRef="#br0">14114 5408 82 0,'-6'-6'8'0,"0"-1"2"0,18-5-8 0,19 12 3 0,7 0-2 0,0 6-1 0,-26-6 5 0,-12 0 10 0,-37 0-14 0,-20 0-1 0,26 6 3 0,31-6-4 0,19 0-1 0,25-6 0 0,-1 0-22 0,-5 0-44 0,-26-1 17 0</inkml:trace>
  <inkml:trace contextRef="#ctx0" brushRef="#br0">14352 5326 51 0,'0'0'0'0,"0"-12"24"0,0 18-15 0,0 13 14 0,0 6-13 0,0 6-5 0,0-6-3 0,12-6 0 0,7-6-1 0,0-13 3 0,0-13 3 0,-13-18 2 0,-6-7 3 0,-12 1-5 0,5 18-5 0,1 19-11 0,-7 0-64 0,13 6 3 0</inkml:trace>
  <inkml:trace contextRef="#ctx0" brushRef="#br0">14552 5364 96 0,'0'-13'30'0,"0"7"-26"0,0 6-6 0,0 0-56 0,0 6-4 0</inkml:trace>
  <inkml:trace contextRef="#ctx0" brushRef="#br0">14684 5270 89 0,'0'0'6'0,"-7"-12"9"0,14 30 10 0,5 26-8 0,-6 13-15 0,1-26-2 0,-1-25-58 0,-6-6-22 0</inkml:trace>
  <inkml:trace contextRef="#ctx0" brushRef="#br0">14746 4675 58 0,'-19'-18'21'0,"-6"11"0"0,19 1-10 0,37 6-10 0,26 13 1 0,-20-1-3 0,-6 7 8 0,-18-6 12 0,-13-1-9 0,-13 19-3 0,7 26-7 0,6 18-1 0,0 12 0 0,13 7 0 0,-13 31 2 0,0-24-1 0,-7-39 0 0,-5 1 1 0,-7-26 11 0,-25-5-2 0,1-26-2 0,-7 6-4 0,24-12-18 0,20-25-107 0,6 19 81 0</inkml:trace>
  <inkml:trace contextRef="#ctx0" brushRef="#br0">14965 4988 99 0,'0'-6'10'0,"-6"0"0"0,25 0-10 0,6-1-1 0,0 7-51 0,-13 0-1 0</inkml:trace>
  <inkml:trace contextRef="#ctx0" brushRef="#br0">14953 5051 60 0,'-13'0'35'0,"13"0"-29"0,25-6-2 0,25-7-53 0,-31 7 4 0</inkml:trace>
  <inkml:trace contextRef="#ctx0" brushRef="#br0">15372 4569 41 0,'0'0'8'0,"-7"0"14"0,7 0-15 0,-12 0 1 0,-19 13-1 0,-19 5-1 0,37-11-3 0,13-1-3 0,0 0 2 0,6 19 1 0,-6 19 9 0,-6 12-1 0,0 19-7 0,-13 26-2 0,7-1-1 0,5 6 6 0,-11-12-3 0,5-13-18 0,7-12 17 0,0-6 2 0,6-19 2 0,0-13-4 0,6-12 1 0,13-19 11 0,18-6-18 0,-12-1 0 0,-6 1 0 0,0 0-5 0,-7-1-51 0,-6 1-26 0</inkml:trace>
  <inkml:trace contextRef="#ctx0" brushRef="#br0">15397 4719 15 0,'6'0'17'0,"-6"-6"2"0,0 0 6 0,-6 6-3 0,-7 12 0 0,-6 26-18 0,13 12-3 0,6-6-2 0,19-19 7 0,0-19 0 0,0-25 3 0,-7-25-2 0,-18 1-1 0,0 11-23 0,-13 20-66 0,19 12 38 0</inkml:trace>
  <inkml:trace contextRef="#ctx0" brushRef="#br0">15497 4751 59 0,'0'0'34'0,"0"-7"-26"0,0 1-9 0,0 0-90 0</inkml:trace>
  <inkml:trace contextRef="#ctx0" brushRef="#br0">15741 4669 39 0,'0'-6'30'0,"0"-13"0"0,0 0-1 0,0 19-23 0,-13 19-1 0,-12 31 0 0,0 13-5 0,13-1-1 0,18-5-1 0,19-26 2 0,6-18 4 0,-6-26 5 0,-18-12 3 0,-20 0-8 0,-18 25-7 0,0 13-68 0,18-7-10 0</inkml:trace>
  <inkml:trace contextRef="#ctx0" brushRef="#br0">15303 5301 60 0,'0'0'31'0,"-13"-6"-15"0,7-6-10 0,12 5-1 0,19 1-5 0,7 6 1 0,-14-6 18 0,-5 6-2 0,-19 0-12 0,-19 0-1 0,0 0 0 0,12 6-6 0,7 0-20 0,18-6-104 0</inkml:trace>
  <inkml:trace contextRef="#ctx0" brushRef="#br0">15503 5195 24 0,'0'0'29'0,"0"0"-8"0,0 0 4 0,0 19-18 0,-6 6-4 0,0 6-3 0,6 0 1 0,12-12 2 0,1-6 1 0,5-20 1 0,1-24-1 0,-6-13 18 0,-13 1-24 0,-7 11 0 0,-18 26-64 0,19 6 0 0</inkml:trace>
  <inkml:trace contextRef="#ctx0" brushRef="#br0">15678 5220 88 0,'0'0'13'0,"0"0"-9"0,7-6-7 0,-7 6-46 0</inkml:trace>
  <inkml:trace contextRef="#ctx0" brushRef="#br0">15785 5170 41 0,'0'0'11'0,"0"0"12"0,-7-6-7 0,7 12-1 0,-6 13-13 0,0 18-1 0,6-12 0 0,6 0 3 0,13-18 3 0,-7-26-1 0,7-12 1 0,-13-7-6 0,-12 13-71 0,0 19 11 0</inkml:trace>
  <inkml:trace contextRef="#ctx0" brushRef="#br0">15960 5132 27 0,'0'0'0'0,"0"-6"29"0,12 0-16 0,7 0 2 0,0 6-10 0</inkml:trace>
  <inkml:trace contextRef="#ctx0" brushRef="#br0">16010 5189 114 0,'-13'6'2'0,"-30"13"11"0,-14 12-8 0,32-12-2 0,25-13 1 0,19 0-2 0,31-12-58 0,-12 0-27 0</inkml:trace>
  <inkml:trace contextRef="#ctx0" brushRef="#br0">15897 4625 43 0,'-6'-6'21'0,"0"0"-18"0,37 6-5 0,25-6-1 0,-18 6 3 0</inkml:trace>
  <inkml:trace contextRef="#ctx0" brushRef="#br0">16010 5683 168 0,'-31'7'-9'0,"-45"-1"-79"0,51-6 20 0</inkml:trace>
  <inkml:trace contextRef="#ctx0" brushRef="#br0">10949 6891 68 0,'6'-25'17'0,"0"6"22"0,0 7-1 0,-6 12-24 0,0 44-5 0,-12 18-4 0,12-5-2 0,-6-1-1 0,-1-6 1 0,-5-12-1 0,12-20-1 0,0-5 0 0,0-19 8 0,0-13-6 0,6-6-2 0,7-13 0 0,12 7 0 0,0 6 0 0,-7 12-2 0,7 13 1 0,-6 26-2 0,-6 5 2 0,-1 13-1 0,-12-19 1 0,0-7 0 0,0-5 1 0,0-13-13 0,19-6-123 0,-13-7 88 0</inkml:trace>
  <inkml:trace contextRef="#ctx0" brushRef="#br0">11136 6647 101 0,'0'-19'7'0,"6"-6"15"0,13 7 0 0,6 11-13 0,-6 14-2 0,-6 11 0 0,-13 1-2 0,0 0 0 0,-19 6-1 0,-6 0-3 0,18-12 0 0,1-7 0 0,19-6 0 0,6 0 1 0,18-6-1 0,-6 6-1 0,-12 0 0 0,-13 0 1 0,-6-7-7 0,7 14-71 0,-1-1 0 0</inkml:trace>
  <inkml:trace contextRef="#ctx0" brushRef="#br0">11411 6985 67 0,'0'-6'45'0,"-12"0"-21"0,18-1-4 0,26 1-10 0,11 0-7 0,-5 6-1 0,-7-6 0 0,7-1-27 0,-26 1-45 0,-12 6 18 0</inkml:trace>
  <inkml:trace contextRef="#ctx0" brushRef="#br0">11380 7123 68 0,'0'0'0'0,"-19"0"35"0,44-6 6 0,19 6-30 0,6 0 0 0,-12 0-4 0,-19 0-2 0,-7-7-2 0,-6 7-6 0,-12 13-103 0,0-7 57 0</inkml:trace>
  <inkml:trace contextRef="#ctx0" brushRef="#br0">12056 6779 39 0,'6'-13'3'0,"7"-6"2"0,5 7 16 0,-18 6 2 0,0 6-11 0,-12 6-7 0,-1-6-1 0,7 6-3 0,-19 0 3 0,-6 13-2 0,6 0-2 0,0 6 0 0,19 6 0 0,12-6-1 0,19 0 1 0,12 0 0 0,1 0 0 0,-7 13-1 0,-18-13 1 0,-20-6 3 0,-30 6 0 0,-7-19-1 0,25 0-1 0,13-18-3 0,19-7-4 0,18-6-1 0,13 6 3 0,6-6 3 0,-7 13 0 0,-11 5 0 0,-20 32 10 0,-12 19-4 0,0-6-4 0,-18-1-10 0,5-12-48 0,13-25 14 0</inkml:trace>
  <inkml:trace contextRef="#ctx0" brushRef="#br0">12250 6766 77 0,'-13'-19'8'0,"7"13"-4"0,12 6-11 0,13 6-70 0</inkml:trace>
  <inkml:trace contextRef="#ctx0" brushRef="#br0">12469 7010 32 0,'0'0'4'0,"0"-19"11"0,0 1 0 0,0 5-3 0,0 1-8 0,0-7-2 0,-6 0 5 0,-13 7 1 0,0-1 1 0,6 7-4 0,1 6-3 0,-1 6-2 0,-12 32 1 0,0-7-2 0,13 6 2 0,18-24-3 0,13-7 3 0,12-25 0 0,0-6 0 0,-18 19-1 0,0 6 0 0,-7 31 0 0,-6 20 2 0,-6 17 0 0,-1-5-1 0,-5-7-1 0,-7-24 2 0,6-20 6 0,1-24 3 0,-1-51-7 0,13-6-3 0,19 7-3 0,12 18-34 0,7 19-63 0</inkml:trace>
  <inkml:trace contextRef="#ctx0" brushRef="#br0">12575 6904 30 0,'0'-6'26'0,"-6"-1"0"0,6 7-7 0,6 38-9 0,0-1-6 0,-6-5-2 0,0-14 0 0,-6-5 2 0,0-19 3 0,6-13-5 0,0-19-2 0,19 7 0 0,-1 12 0 0,7 7 0 0,7 6-1 0,-20 12 1 0,-5 0 0 0,-1 7 0 0,-6-7 0 0,6 6 0 0,-6 1 0 0,6-1 0 0,1-5 0 0,-7-7 0 0,12-19 2 0,7-6-1 0,0 6-1 0,12 7 0 0,-12 12-1 0,-7 6 0 0,-6 19 1 0,1-6 0 0,-7-1 0 0,6-5 0 0,6-13 1 0,13-25-1 0,0 12 0 0,-6 13-1 0,0 13 0 0,0 6 1 0,0-7 0 0,-1-18 1 0,-5-19 2 0,-19-6 0 0,-19-1-5 0,-7 32 2 0,7 13-1 0,25-1-2 0,19 1 0 0,19-19 0 0,12-13 2 0,-13 0 0 0,-18 19 0 0,-7 38 0 0,7 5 2 0,-6-11-2 0,-7-14-5 0,0-30-40 0,-6-19-18 0</inkml:trace>
  <inkml:trace contextRef="#ctx0" brushRef="#br0">13163 6747 47 0,'-12'-12'8'0,"12"24"-13"0,12 7-38 0</inkml:trace>
  <inkml:trace contextRef="#ctx0" brushRef="#br0">13376 6885 49 0,'-6'-12'12'0,"-13"5"21"0,-19 14-19 0,7 11-10 0,19 7-4 0,12-12 0 0,18-7 2 0,14-31-1 0,5-31 1 0,-6-38 1 0,-18 50 5 0,-19 50 0 0,-19 44-9 0,37 69-1 0,7-87-7 0,0-26-105 0</inkml:trace>
  <inkml:trace contextRef="#ctx0" brushRef="#br0">13795 6347 79 0,'13'-13'17'0,"-45"13"3"0,-49 13-15 0,6-7 6 0,56 0-7 0,13 19-4 0,6 13 1 0,6 6 0 0,-6 18 2 0,-6 20 0 0,-7 12-3 0,7 6-1 0,-13 12 1 0,7-12 0 0,-7 1 0 0,13-20-1 0,-7-18 2 0,1-13 3 0,-7 0-1 0,7-19 1 0,18-12-2 0,19-13 1 0,31-12-3 0,13-7-1 0,-6 1 0 0,-26-1 0 0,-24 1 2 0,-13 5-20 0,0-18-115 0</inkml:trace>
  <inkml:trace contextRef="#ctx0" brushRef="#br0">13908 6522 29 0,'0'0'10'0,"-7"-6"6"0,7-1 9 0,-6 1-7 0,6 6-5 0,0 0-2 0,0 0-2 0,-6 6-5 0,-7 20-1 0,7-1-2 0,-6 6-1 0,12 6 0 0,0-12 0 0,6 0-1 0,6-6 3 0,1-19 2 0,18-6-1 0,-6-7-1 0,-6 1 0 0,-6-1 0 0,-1 1 0 0,-12-7 1 0,6-6 0 0,-6 0 1 0,-6 6 3 0,-6-12-3 0,-7 12 0 0,19 13-4 0,-13 0 1 0,1 6 1 0,6 0-8 0,-7 6-56 0,7 6-44 0</inkml:trace>
  <inkml:trace contextRef="#ctx0" brushRef="#br0">14108 6578 83 0,'-6'-18'31'0,"6"11"-10"0,0 1-10 0,6 6-11 0,-6 6-23 0,-6 13-80 0</inkml:trace>
  <inkml:trace contextRef="#ctx0" brushRef="#br0">14358 6522 23 0,'0'-13'23'0,"0"1"1"0,0-1 10 0,0 7-6 0,-6 6-17 0,-13 6-8 0,-6 19-1 0,13 19-4 0,-1 6 0 0,7 7 1 0,18-13-1 0,13-19 1 0,-6-19 3 0,0-12 5 0,0-19 4 0,-26 6 6 0,-5 19-12 0,-26 6-6 0,13 13-31 0,19 0-93 0</inkml:trace>
  <inkml:trace contextRef="#ctx0" brushRef="#br0">13689 7104 30 0,'-13'0'28'0,"-6"-12"2"0,26 12-20 0,24 0-4 0,19 0-5 0,-12 0 2 0,-32-7 11 0,-12 7-14 0,6 0-117 0</inkml:trace>
  <inkml:trace contextRef="#ctx0" brushRef="#br0">13983 7016 55 0,'0'0'5'0,"0"-18"35"0,-6 18-14 0,-7 31-23 0,-6 25-3 0,13-12-1 0,19-13 0 0,12-12 1 0,-7-13 5 0,1-31 0 0,0-12 2 0,-7-13 4 0,-18 6-5 0,-13 25-5 0,1 13-58 0,5 18-33 0</inkml:trace>
  <inkml:trace contextRef="#ctx0" brushRef="#br0">14196 7054 98 0,'0'-6'17'0,"-7"-13"18"0,7 19-29 0,-6 0-18 0,6 25-119 0</inkml:trace>
  <inkml:trace contextRef="#ctx0" brushRef="#br0">14339 7016 72 0,'-12'-18'46'0,"6"18"-30"0,-1 18-14 0,1 26-4 0,6 0 0 0,13-19 2 0,12-19 4 0,0-24 3 0,6-20 2 0,-25-6-2 0,-31 19-18 0,6 25-120 0</inkml:trace>
  <inkml:trace contextRef="#ctx0" brushRef="#br0">14571 6923 85 0,'0'-19'24'0,"12"13"6"0,-5 6-18 0,5 18-12 0,1 32 1 0,-13 0 1 0,-19-6 2 0,0-19 5 0,7-12-3 0,12-13-5 0,6 6 1 0,19-6 1 0,12-6-1 0,26-13-52 0,-32 7-50 0</inkml:trace>
  <inkml:trace contextRef="#ctx0" brushRef="#br0">14627 6309 98 0,'-12'-19'7'0,"18"1"-1"0,38 11 0 0,18 7 4 0,1 7-5 0,-26-7 7 0,-18 6 2 0,-13-6-8 0,1 12-3 0,-1 7-1 0,0 25 1 0,7 19-5 0,-7 30 3 0,0 39-6 0,-6 12 4 0,0 6-2 0,6-18 2 0,1-26-3 0,-1-37 4 0,-12-19 11 0,-7-25 2 0,-18-6-9 0,-19-7 0 0,-19-6 0 0,19 1-52 0,31-1-75 0</inkml:trace>
  <inkml:trace contextRef="#ctx0" brushRef="#br0">12350 8031 139 0,'-6'-13'5'0,"18"13"4"0,32 0-4 0,19 0-16 0,-13 0-81 0,-50 0 54 0</inkml:trace>
  <inkml:trace contextRef="#ctx0" brushRef="#br0">12356 8106 55 0,'-12'0'21'0,"12"6"-5"0,43-12 12 0,51-13-26 0,13 6-110 0</inkml:trace>
  <inkml:trace contextRef="#ctx0" brushRef="#br0">10210 7893 29 0,'0'-13'32'0,"7"1"0"0,5 6-9 0,1 6-7 0,-1 0-7 0,7 6-3 0,0 6-2 0,-7 13-2 0,1-6-1 0,-13 6 0 0,-7 0 0 0,-11-12-1 0,-1-1 2 0,-6-18-1 0,6 0-1 0,0-1 1 0,7 1-1 0,6-19 1 0,12-6 0 0,6 6 0 0,7 6 1 0,-13 7-1 0,7 5-2 0,-7 1 2 0,0 0-1 0,1 6 1 0,-7 0-1 0,0 0-2 0,0 0-10 0,0 0 5 0,0 0 6 0,-7 0 1 0,7 0 1 0,0 0 5 0,0-7 2 0,0 7-3 0,7-6-2 0,5 0-3 0,-12 6 1 0,13 0 1 0,-1-6-2 0,7 6 1 0,6 6-2 0,0-6 0 0,-13 0 2 0,-5 0 0 0,-14 0 1 0,7 0-22 0,7 0-29 0,-1 0-19 0</inkml:trace>
  <inkml:trace contextRef="#ctx0" brushRef="#br0">10604 7749 8 0,'0'0'5'0,"7"-6"16"0,-1-1-2 0,6-5 6 0,-12 12-2 0,0-6-4 0,-6 6-6 0,-13 12-3 0,1 19-3 0,-7 26-2 0,6 12-6 0,13-1-1 0,12-11 0 0,13-20 2 0,-1-18 0 0,1-19 3 0,0-6-22 0,-7-13-67 0,-12 19 50 0</inkml:trace>
  <inkml:trace contextRef="#ctx0" brushRef="#br0">10648 7868 43 0,'0'-13'21'0,"13"1"23"0,-1 12-17 0,1 31-14 0,-7 13-10 0,0 0-1 0,1-19-10 0,-1-13-37 0,-6-12-22 0,0-6 41 0</inkml:trace>
  <inkml:trace contextRef="#ctx0" brushRef="#br0">10730 7880 23 0,'0'0'0'0,"-7"-6"48"0,-5 6 1 0,-1 19-22 0,1 18-23 0,-1-5-5 0,7-7-52 0,0-13-39 0</inkml:trace>
  <inkml:trace contextRef="#ctx0" brushRef="#br0">10786 7743 67 0,'6'-13'18'0,"25"19"17"0,1 57-17 0,-7 31-15 0,-32-7-2 0,-18-36 0 0,-6-26-19 0,19-13-96 0</inkml:trace>
  <inkml:trace contextRef="#ctx0" brushRef="#br0">11030 7843 82 0,'0'0'0'0,"12"-13"5"0,20 13-1 0,-7 6-55 0,-19-6 20 0</inkml:trace>
  <inkml:trace contextRef="#ctx0" brushRef="#br0">10999 7930 47 0,'-13'7'18'0,"13"5"27"0,31-6-26 0,26-24-44 0,-7 5-76 0</inkml:trace>
  <inkml:trace contextRef="#ctx0" brushRef="#br0">11430 7624 81 0,'0'0'21'0,"-6"0"4"0,-7 43 2 0,13 20-23 0,7-7-6 0,-1-6-100 0,-6-43 63 0</inkml:trace>
  <inkml:trace contextRef="#ctx0" brushRef="#br0">11167 8012 47 0,'0'0'0'0,"-12"-7"36"0,18-5 1 0,44 6-18 0,50-1-5 0,38 7-8 0,-19 0-2 0,-44 0-2 0,-44 0 0 0,-24-6 1 0,-14 6-11 0,-12 6-79 0,7 1 23 0</inkml:trace>
  <inkml:trace contextRef="#ctx0" brushRef="#br0">11042 8200 33 0,'0'0'0'0,"0"-26"46"0,13 26-2 0,-7 38-26 0,-6 25-9 0,0-7-11 0,0-18-17 0,0-20-77 0,0-18 68 0</inkml:trace>
  <inkml:trace contextRef="#ctx0" brushRef="#br0">11130 8293 71 0,'0'-12'26'0,"19"6"15"0,18 6-32 0,7-7-6 0,-13 7-7 0,-12-6-58 0,-13 6-15 0</inkml:trace>
  <inkml:trace contextRef="#ctx0" brushRef="#br0">11224 8212 74 0,'-13'19'42'0,"7"18"-9"0,6-5-30 0,13-1-40 0,-7-19-69 0</inkml:trace>
  <inkml:trace contextRef="#ctx0" brushRef="#br0">11349 8318 91 0,'0'0'10'0,"12"0"9"0,20 0-9 0,-7-6-7 0,6-6-1 0,-31-1 0 0,0-6 1 0,0 1-1 0,-6 5 7 0,-7 13 1 0,-6 19-4 0,1 12-5 0,-1 7 0 0,13-1-2 0,24-12 2 0,1-12-1 0,19-13-5 0,-1-6-70 0,-18-7-4 0</inkml:trace>
  <inkml:trace contextRef="#ctx0" brushRef="#br0">11393 8137 76 0,'0'-6'36'0,"12"6"3"0,13 6-33 0,7 0-21 0,-7-6-114 0</inkml:trace>
  <inkml:trace contextRef="#ctx0" brushRef="#br0">11555 8087 35 0,'7'-6'33'0,"5"-1"-5"0,1 14-13 0,-7 18-7 0,-6 0-3 0,-6-7-2 0,-7 1-1 0,7-19-1 0,6-6-2 0,12-13 1 0,7-6 0 0,6 13 1 0,-12-1 0 0,-7 13 1 0,-12 0 10 0,-7 25-1 0,1 6-8 0,12-6-2 0,12-6 0 0,1-19 1 0,5 0-8 0,-5-12-60 0,-13 12-5 0</inkml:trace>
  <inkml:trace contextRef="#ctx0" brushRef="#br0">9979 7367 52 0,'6'0'5'0,"0"0"9"0,13 0 7 0,25 6-8 0,37 1-1 0,32-1-6 0,31-6-4 0,18 0-1 0,1 6 0 0,-13 0-4 0,-12 1 5 0,-7-1-3 0,-6 0-7 0,0 0 0 0,-12 7 7 0,-38-7-1 0,-6-6 3 0,-6 0-1 0,-7 0 0 0,-6 0 0 0,-25 0 1 0,-13 0-1 0,-5 0 1 0,11 0 0 0,7 0-1 0,-12 0 1 0,-7 0 11 0,0 0-3 0,7 0-5 0,0 0 3 0,-7 6 1 0,6 13-3 0,-12 6-1 0,0 25-2 0,0 7-1 0,0 18-1 0,0 12 2 0,0 7 2 0,-6 6-1 0,0 7-1 0,6 5-1 0,0-11 9 0,0-1-8 0,6 0-3 0,0 0-2 0,1-12-5 0,-7-26 15 0,-13 13-14 0,7-12 6 0,0-19 1 0,6-19 2 0,0-19 3 0,6-18-42 0,0-1-77 0</inkml:trace>
  <inkml:trace contextRef="#ctx0" brushRef="#br0">13057 7436 53 0,'-6'0'12'0,"-19"-6"0"0,0 6 7 0,-7 6-11 0,-5 0-2 0,5 0-1 0,7 1-1 0,7-7 2 0,-1 6-2 0,6 0 0 0,1 7 0 0,12-1 2 0,0 13-1 0,0 7-1 0,6 5-1 0,-6 13-2 0,0 13 1 0,-6 6-1 0,0-1 0 0,-1 14 0 0,1-1-1 0,-6 1-1 0,5-1 0 0,7-6 5 0,-6 0-6 0,0-6 1 0,6-6-2 0,-6-7 2 0,6 0-1 0,0 1 2 0,0-7-2 0,6-13 1 0,0-30 10 0,19 11-7 0,6-11-2 0,13-1-1 0,-6-6 1 0,-13 0 2 0,-13-6-2 0,-5 6 1 0,-7 0-52 0</inkml:trace>
  <inkml:trace contextRef="#ctx0" brushRef="#br0">13157 7692 20 0,'0'0'0'0,"0"-18"33"0,0 11 5 0,0 1-11 0,-6 6-12 0,-7 13-2 0,1 24-6 0,5 1-4 0,7-7-3 0,7 0 0 0,11-18 1 0,7-7 0 0,1-18 2 0,-8-13-1 0,-5-7 2 0,-13-11-1 0,-13-1-1 0,-5 19 0 0,-8 18-5 0,8 20-72 0,18-1 2 0</inkml:trace>
  <inkml:trace contextRef="#ctx0" brushRef="#br0">13407 7724 105 0,'-6'-13'19'0,"0"1"10"0,6 5-22 0,-7 7-30 0,7 7-98 0</inkml:trace>
  <inkml:trace contextRef="#ctx0" brushRef="#br0">13664 7599 13 0,'6'-13'18'0,"7"-6"11"0,-7 7 10 0,-6-1-10 0,-13 13-13 0,-24 25-10 0,12 13-3 0,12 6-2 0,7 6-1 0,12-6-1 0,13-19-1 0,6-13 2 0,6-12 1 0,-18-12 4 0,-7-13 5 0,-18 12-2 0,-14 7-5 0,-5 18-3 0,19 7-13 0,-1 12-91 0,13-24 49 0</inkml:trace>
  <inkml:trace contextRef="#ctx0" brushRef="#br0">13858 7592 23 0,'0'0'3'0,"6"-12"9"0,0-1 15 0,-6 7-9 0,0 6-6 0,0 0-5 0,0 6 0 0,0 13 1 0,0 0 0 0,-12 0-2 0,5-1-2 0,1 1-2 0,6 0-1 0,0 6-1 0,13-12 0 0,5-1-1 0,1-12 3 0,6-12 0 0,0-14 0 0,-12 14 3 0,-7 6 3 0,-6 12-5 0,0 19 1 0,0 0-3 0,-6 0 0 0,0 0-8 0,-1-6-68 0,7-7-1 0</inkml:trace>
  <inkml:trace contextRef="#ctx0" brushRef="#br0">14264 7599 24 0,'0'-19'25'0,"7"0"11"0,-7 7 5 0,-7 12-25 0,-18 25-13 0,-12 18 0 0,18 20-5 0,19-13 2 0,19-19 0 0,6-18 0 0,-13-19 7 0,1-13 10 0,-19 6-10 0,-26 20-6 0,1 18-51 0,19 0-62 0</inkml:trace>
  <inkml:trace contextRef="#ctx0" brushRef="#br0">13182 8281 30 0,'0'-6'8'0,"-6"-7"25"0,-1 1-4 0,-5 12-11 0,-1 31-1 0,1 13-12 0,12-7-5 0,12 7-1 0,7-25 1 0,6-13 2 0,0-25 5 0,-6-18 4 0,-13-13 1 0,-18 0-5 0,-19 31-4 0,-7 19-14 0,13 12-88 0,25-5 35 0</inkml:trace>
  <inkml:trace contextRef="#ctx0" brushRef="#br0">13420 8318 72 0,'0'-12'66'0,"0"6"-37"0,-7-1-20 0,7 7-33 0,7 13-119 0</inkml:trace>
  <inkml:trace contextRef="#ctx0" brushRef="#br0">13664 8168 12 0,'0'-6'6'0,"0"6"11"0,0 0 4 0,0 0-11 0,0 12 2 0,0 20-1 0,-13-1-1 0,7-6-2 0,0-6-4 0,6 0-4 0,12-1 2 0,13-5-4 0,7-13-2 0,5 0 2 0,-12-13 2 0,0-12 0 0,-12 0 11 0,-7 19 15 0,-6 12-15 0,-13 32 0 0,7 6-8 0,0-7-4 0,6-5-1 0,0-14-36 0,12-18-82 0</inkml:trace>
  <inkml:trace contextRef="#ctx0" brushRef="#br0">14008 8250 21 0,'0'-7'15'0,"0"1"-1"0,6 0-6 0,0-13-4 0,1 0-1 0,-7 7 0 0,0-1 1 0,-7 1 0 0,1 5 1 0,-6 7-1 0,5 0 0 0,-5 0 3 0,-1 7-1 0,1-1-2 0,-1 13 1 0,1-7 0 0,6 7-2 0,6-13-3 0,0 19 2 0,18-12 0 0,14-13 0 0,-7 6-2 0,0 32 0 0,-13 18 3 0,-18-12-1 0,-7-13-1 0,7-18-22 0,6-13-67 0,0 0 68 0</inkml:trace>
  <inkml:trace contextRef="#ctx0" brushRef="#br0">14171 8212 24 0,'0'-6'21'0,"-7"12"6"0,1 7-9 0,19 5-10 0,12 7-8 0,0 13 9 0,-25-7 1 0,-7-12-3 0,-18-13-10 0,7-6-49 0,-1-37-2 0,12 30 44 0</inkml:trace>
  <inkml:trace contextRef="#ctx0" brushRef="#br0">14133 8212 15 0,'0'0'0'0,"0"-25"36"0,12 6-4 0,39-12-21 0,24 6-25 0,-25 12-60 0</inkml:trace>
  <inkml:trace contextRef="#ctx0" brushRef="#br0">14352 7498 54 0,'0'-6'3'0,"12"-19"16"0,39 6 4 0,11 7-5 0,-12 18-11 0,-25 7 2 0,-19-7 0 0,1 0-3 0,-1 7-4 0,0 24-2 0,-12 20 0 0,6 11-2 0,-6 26 1 0,12 6 0 0,-6 1-1 0,0-1 0 0,-6-19-1 0,-13-6 0 0,13-12 6 0,-1 6-4 0,-5-7-3 0,12 7 1 0,0-13-1 0,6 1 2 0,-6-26 1 0,-12 0 6 0,-13-6 9 0,-7-12-3 0,-11-7 0 0,-14 0 1 0,13-6-7 0,26-12-18 0,24-7-111 0,0 13 87 0</inkml:trace>
  <inkml:trace contextRef="#ctx0" brushRef="#br0">14827 7874 7 0,'-6'0'4'0,"6"0"9"0,0-6 5 0,0 6-1 0,0-6 1 0,6 6-4 0,1 0-7 0,5 0-4 0,7 0-2 0,6 0-2 0,-13 0 3 0,1 0 0 0,-7 0 0 0,1 0-1 0,-1 0-1 0,6 0 0 0,-5-7-3 0,5 7-17 0,-6 0-24 0,-6 7 9 0</inkml:trace>
  <inkml:trace contextRef="#ctx0" brushRef="#br0">14796 7974 8 0,'-6'0'7'0,"0"0"8"0,-1 0 5 0,7 0-2 0,7 0 7 0,11 0-18 0,20-6-4 0,-1 6-1 0,-12 0-1 0,1 0 0 0,-20 0-1 0,-6 0 2 0,0 0-1 0,6 0 0 0,-6 0-1 0,6 0 1 0,-6 0-3 0,0 0 4 0,0 0-7 0,0 0-99 0</inkml:trace>
  <inkml:trace contextRef="#ctx0" brushRef="#br0">15140 7824 7 0,'0'0'0'0,"6"-6"6"0,1-7 10 0,-1 1 6 0,-6 5-3 0,0 1-4 0,0 6-9 0,0 0-4 0,0 6 2 0,-6 19 0 0,-1 7-2 0,7-1 0 0,0-6-3 0,0 0 1 0,7-12-1 0,12-7 14 0,6-6-12 0,0-13 1 0,0-5-2 0,-13 5 1 0,1 1-2 0,-1-1 1 0,1 1-1 0,-1-7 1 0,-6 6 0 0,1 7 1 0,-7 0 0 0,0-1-1 0,0 1 0 0,0 0 0 0,0 6 1 0,0 0-1 0,0 0 1 0,0 19-1 0,-7 18-1 0,-5 7-6 0,6 12-4 0,-1 1 1 0,1-7 1 0,0 6 6 0,-7-6 4 0,1-12 5 0,-13 6-4 0,0-26 3 0,12-11-1 0,1-14 7 0,-1-18-1 0,13-12-10 0,7-13 12 0,18 12-7 0,0 13-8 0,0 6-3 0,12-12-58 0,-6 6 1 0</inkml:trace>
  <inkml:trace contextRef="#ctx0" brushRef="#br0">15265 7480 19 0,'0'-7'7'0,"0"1"19"0,0 0-1 0,-18 25-5 0,-7 12-8 0,12-6-2 0,1-6-6 0,5-7-1 0,1-5 1 0,6-7 3 0,0-7 4 0,6-11-9 0,7-1-1 0,6 0-2 0,-1-12 3 0,-11 18-2 0,5 1 2 0,-12-1-1 0,0 1 2 0,0 5-4 0,6 1 3 0,-6 6-3 0,0-6 3 0,7 6-5 0,-1 19-2 0,6 6 1 0,1 0 0 0,-7 0 2 0,7 0-1 0,-7 0 1 0,6 0 1 0,-12-13 3 0,0-5 2 0,0-7-2 0,0-7 0 0,0 1-59 0</inkml:trace>
  <inkml:trace contextRef="#ctx0" brushRef="#br0">15466 7874 2 0,'0'0'4'0,"0"0"-1"0,0-6 7 0,0 0 1 0,0 6 0 0,-7-7 0 0,7 7 0 0,0 0-5 0,7 0-4 0,-1-6-2 0,6 6-1 0,7 0 0 0,0 0 1 0,-19 0-4 0,12 0-20 0,-5 0-3 0,-1 13 13 0</inkml:trace>
  <inkml:trace contextRef="#ctx0" brushRef="#br0">15453 7924 1 0,'0'0'1'0,"0"0"3"0,-6 0 5 0,0 0-3 0,6 0-1 0,6 0-3 0,0 6-1 0,13-6 1 0,-13 0 0 0,7 0-1 0,-7 0-3 0,0 0-23 0,-6 0 19 0</inkml:trace>
  <inkml:trace contextRef="#ctx0" brushRef="#br0">15778 7455 4 0,'0'0'0'0,"0"0"5"0,0-13 6 0,0 7-5 0,-6 0-5 0,-6 6 1 0,-7-7-1 0,0 7 2 0,0 0 1 0,1 0-4 0,5 0 1 0,7 13 1 0,0-7 0 0,-1 0 1 0,1 13 0 0,6 0-2 0,-6 0 2 0,-1 6-1 0,7 0 1 0,-6 6-2 0,0 7 2 0,0-1-1 0,-7 1 0 0,-6-7 2 0,7 7 2 0,-7-1-14 0,7 1 8 0,-1-7 1 0,7 0-3 0,0 7-1 0,-1-7-2 0,1 7 1 0,0 6-1 0,0-7 2 0,-1 7-1 0,-5 0 4 0,6 0-2 0,-7 6 1 0,7 0 2 0,0-6 0 0,-1-1 3 0,1-5 0 0,6-1 0 0,-6-12 0 0,6 1-1 0,-6-1 0 0,6-7 0 0,0-5-1 0,0 6 0 0,0-7 0 0,0-6-1 0,6 1 1 0,6-1 0 0,1-6-1 0,-1 0-6 0,1 0-32 0,-1 0 1 0</inkml:trace>
  <inkml:trace contextRef="#ctx0" brushRef="#br0">15903 7511 7 0,'7'0'2'0,"-1"0"0"0,0-6 1 0,13 6 1 0,0-7 1 0,0 7-1 0,-1 0-1 0,-5 0 0 0</inkml:trace>
  <inkml:trace contextRef="#ctx0" brushRef="#br0">15997 7755 70 0,'0'0'0'0,"0"13"1"0,-12 18 2 0,-1 13-3 0,-5-7 0 0,-1 1 1 0,0 6 2 0,-6-7-5 0,0 1 1 0,0 6-3 0,12-7 4 0,1 7 4 0,6-6-4 0,-7-1 2 0,7 1-1 0,0 5 1 0,6-11-3 0,0-7 3 0,-7-13-2 0,1 13 1 0,0-6 0 0,0 0 1 0,-1 6-3 0,7-6 2 0,-6-1-1 0,6 1-1 0,-6 0 2 0,0-6-2 0,6 5 1 0,-7-5 0 0,7 6 0 0,0-13 0 0,-6 6 1 0,6-5 2 0,0-7 2 0,-6 6-4 0,0-6 1 0,-7 0 0 0,1 0 0 0,5 0 1 0,-5 0-11 0,-1 0-76 0</inkml:trace>
  <inkml:trace contextRef="#ctx0" brushRef="#br0">15797 7692 0 0,'0'0'1'0,"0"-6"5"0,0 6 3 0,0-12 5 0,6 5-3 0,1 1-1 0,-7 6-5 0,0 0 0 0,-7 19-4 0,-5 12 3 0,-7 1-1 0,7-1 3 0,5-19-2 0,1 1 0 0,6-7 3 0,0-6 2 0,6-6-5 0,1-19 1 0,5-6-5 0,1 6 4 0,5-7-5 0,-5 13 3 0,-7 7-2 0,-6 12 1 0,-6 19-2 0,-7 12 1 0,-5 0-1 0,11 1 3 0,-5-14 1 0,12-11 5 0,0-7-3 0,6-19-2 0,7-12 0 0,-7 6-2 0,6 6 0 0,-5 6 0 0,-7 7-1 0,6 0 0 0,-6 6-2 0,-13 6-75 0,13-6 38 0</inkml:trace>
  <inkml:trace contextRef="#ctx0" brushRef="#br0">15572 8237 0 0,'0'0'2'0,"6"0"0"0,-6-6 1 0,6 0 3 0,-6-1 0 0,-6 1 3 0,0 6-4 0,0 0-6 0,-1 0 0 0,1 6 4 0,0 1-2 0,0 5-1 0,-1 7 0 0,1 0 0 0,0 6-1 0,0 0 2 0,-1-7 1 0,7 1 1 0,7 6 2 0,-1-18 1 0,0 5 0 0,13-12 6 0,0 0-1 0,6-6-8 0,0-7 0 0,-7-5-1 0,-5 5 1 0,6-6-3 0,-7 7 3 0,1-7-2 0,-7 6 0 0,0 1 0 0,-6-1 0 0,0-5 1 0,0-1-1 0,-6 0-2 0,-6 7-1 0,-1-1 1 0,-6 7 2 0,7-1-1 0,-7 1-1 0,0 6 1 0,0 0-1 0,1 0-18 0,5 13 17 0,7-1 4 0,0 1-5 0,-7 6 1 0,13 6 0 0,-6 0 2 0,6-7-2 0,-6 7 1 0,6-6 1 0,0-6 2 0,6-1-1 0,0 1 2 0,0-13-1 0,7 0 11 0,6 0-6 0,-1-6-6 0,7-1 0 0,-12 1-1 0,6 6 2 0,-7-13 0 0,1 7 0 0,-7-6-1 0,7-1 1 0,-13-6-2 0,0 7 2 0,0-1-3 0,0-5 3 0,-7 5-1 0,-5-6 1 0,-1 7-6 0,-6 6 3 0,1-1 3 0,5-5-4 0,-6 12-3 0,7-7-9 0,-1 7 14 0,7 0-1 0,0 7-1 0,0 5 2 0,-1 7-1 0,-5-6 0 0,6 5-2 0,-1 1 2 0,1 0-1 0,6 0 0 0,-6 6 3 0,6-7-3 0,0 1-8 0,12 0-50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61150" y="243350"/>
            <a:ext cx="3844050" cy="12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87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67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69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58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7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471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8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0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2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3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6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6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7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73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5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3426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00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56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 txBox="1">
            <a:spLocks noGrp="1"/>
          </p:cNvSpPr>
          <p:nvPr>
            <p:ph type="body" idx="1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813" y="242888"/>
            <a:ext cx="2162175" cy="121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90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2"/>
          <p:cNvSpPr txBox="1">
            <a:spLocks noGrp="1"/>
          </p:cNvSpPr>
          <p:nvPr>
            <p:ph type="body" idx="1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2"/>
          <p:cNvSpPr txBox="1">
            <a:spLocks noGrp="1"/>
          </p:cNvSpPr>
          <p:nvPr>
            <p:ph type="body" idx="2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.jpg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" y="80250"/>
            <a:ext cx="5759866" cy="315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68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9055" lvl="0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055" lvl="1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055" lvl="2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9055" lvl="3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9055" lvl="4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9055" lvl="5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055" lvl="6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9055" lvl="7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9055" lvl="8" indent="0">
              <a:lnSpc>
                <a:spcPct val="111666"/>
              </a:lnSpc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05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67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9.png" /><Relationship Id="rId5" Type="http://schemas.openxmlformats.org/officeDocument/2006/relationships/customXml" Target="../ink/ink10.xml" /><Relationship Id="rId4" Type="http://schemas.openxmlformats.org/officeDocument/2006/relationships/image" Target="../media/image18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customXml" Target="../ink/ink11.xml" /><Relationship Id="rId4" Type="http://schemas.openxmlformats.org/officeDocument/2006/relationships/image" Target="../media/image20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2.png" /><Relationship Id="rId4" Type="http://schemas.openxmlformats.org/officeDocument/2006/relationships/customXml" Target="../ink/ink1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customXml" Target="../ink/ink13.xml" /><Relationship Id="rId4" Type="http://schemas.openxmlformats.org/officeDocument/2006/relationships/image" Target="../media/image2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5.png" /><Relationship Id="rId4" Type="http://schemas.openxmlformats.org/officeDocument/2006/relationships/customXml" Target="../ink/ink14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13" Type="http://schemas.openxmlformats.org/officeDocument/2006/relationships/slide" Target="slide9.xml" /><Relationship Id="rId18" Type="http://schemas.openxmlformats.org/officeDocument/2006/relationships/slide" Target="slide26.xml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12" Type="http://schemas.openxmlformats.org/officeDocument/2006/relationships/slide" Target="slide3.xml" /><Relationship Id="rId17" Type="http://schemas.openxmlformats.org/officeDocument/2006/relationships/slide" Target="slide20.xml" /><Relationship Id="rId2" Type="http://schemas.openxmlformats.org/officeDocument/2006/relationships/notesSlide" Target="../notesSlides/notesSlide15.xml" /><Relationship Id="rId16" Type="http://schemas.openxmlformats.org/officeDocument/2006/relationships/slide" Target="slide15.xml" /><Relationship Id="rId20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11" Type="http://schemas.openxmlformats.org/officeDocument/2006/relationships/image" Target="../media/image34.png" /><Relationship Id="rId5" Type="http://schemas.openxmlformats.org/officeDocument/2006/relationships/image" Target="../media/image28.png" /><Relationship Id="rId15" Type="http://schemas.openxmlformats.org/officeDocument/2006/relationships/slide" Target="slide28.xml" /><Relationship Id="rId10" Type="http://schemas.openxmlformats.org/officeDocument/2006/relationships/image" Target="../media/image33.png" /><Relationship Id="rId19" Type="http://schemas.openxmlformats.org/officeDocument/2006/relationships/slide" Target="slide34.xml" /><Relationship Id="rId4" Type="http://schemas.openxmlformats.org/officeDocument/2006/relationships/image" Target="../media/image27.png" /><Relationship Id="rId9" Type="http://schemas.openxmlformats.org/officeDocument/2006/relationships/image" Target="../media/image32.png" /><Relationship Id="rId14" Type="http://schemas.openxmlformats.org/officeDocument/2006/relationships/slide" Target="slide14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5.png" /><Relationship Id="rId7" Type="http://schemas.openxmlformats.org/officeDocument/2006/relationships/image" Target="../media/image3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8.png" /><Relationship Id="rId11" Type="http://schemas.openxmlformats.org/officeDocument/2006/relationships/slide" Target="slide1.xml" /><Relationship Id="rId5" Type="http://schemas.openxmlformats.org/officeDocument/2006/relationships/image" Target="../media/image37.png" /><Relationship Id="rId10" Type="http://schemas.openxmlformats.org/officeDocument/2006/relationships/image" Target="../media/image42.png" /><Relationship Id="rId4" Type="http://schemas.openxmlformats.org/officeDocument/2006/relationships/image" Target="../media/image36.png" /><Relationship Id="rId9" Type="http://schemas.openxmlformats.org/officeDocument/2006/relationships/image" Target="../media/image4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7" Type="http://schemas.openxmlformats.org/officeDocument/2006/relationships/slide" Target="slide1.xml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6.png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13" Type="http://schemas.openxmlformats.org/officeDocument/2006/relationships/slide" Target="slide1.xml" /><Relationship Id="rId3" Type="http://schemas.openxmlformats.org/officeDocument/2006/relationships/image" Target="../media/image47.png" /><Relationship Id="rId7" Type="http://schemas.openxmlformats.org/officeDocument/2006/relationships/image" Target="../media/image51.png" /><Relationship Id="rId12" Type="http://schemas.openxmlformats.org/officeDocument/2006/relationships/image" Target="../media/image56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11" Type="http://schemas.openxmlformats.org/officeDocument/2006/relationships/image" Target="../media/image55.png" /><Relationship Id="rId5" Type="http://schemas.openxmlformats.org/officeDocument/2006/relationships/image" Target="../media/image49.png" /><Relationship Id="rId15" Type="http://schemas.openxmlformats.org/officeDocument/2006/relationships/image" Target="../media/image57.png" /><Relationship Id="rId10" Type="http://schemas.openxmlformats.org/officeDocument/2006/relationships/image" Target="../media/image54.png" /><Relationship Id="rId4" Type="http://schemas.openxmlformats.org/officeDocument/2006/relationships/image" Target="../media/image48.png" /><Relationship Id="rId9" Type="http://schemas.openxmlformats.org/officeDocument/2006/relationships/image" Target="../media/image53.png" /><Relationship Id="rId14" Type="http://schemas.openxmlformats.org/officeDocument/2006/relationships/customXml" Target="../ink/ink15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 /><Relationship Id="rId13" Type="http://schemas.openxmlformats.org/officeDocument/2006/relationships/customXml" Target="../ink/ink16.xml" /><Relationship Id="rId3" Type="http://schemas.openxmlformats.org/officeDocument/2006/relationships/image" Target="../media/image58.png" /><Relationship Id="rId7" Type="http://schemas.openxmlformats.org/officeDocument/2006/relationships/image" Target="../media/image38.png" /><Relationship Id="rId12" Type="http://schemas.openxmlformats.org/officeDocument/2006/relationships/slide" Target="slide1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1.png" /><Relationship Id="rId11" Type="http://schemas.openxmlformats.org/officeDocument/2006/relationships/image" Target="../media/image65.png" /><Relationship Id="rId5" Type="http://schemas.openxmlformats.org/officeDocument/2006/relationships/image" Target="../media/image60.png" /><Relationship Id="rId10" Type="http://schemas.openxmlformats.org/officeDocument/2006/relationships/image" Target="../media/image64.png" /><Relationship Id="rId4" Type="http://schemas.openxmlformats.org/officeDocument/2006/relationships/image" Target="../media/image59.png" /><Relationship Id="rId9" Type="http://schemas.openxmlformats.org/officeDocument/2006/relationships/image" Target="../media/image63.png" /><Relationship Id="rId14" Type="http://schemas.openxmlformats.org/officeDocument/2006/relationships/image" Target="../media/image66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 /><Relationship Id="rId13" Type="http://schemas.openxmlformats.org/officeDocument/2006/relationships/slide" Target="slide9.xml" /><Relationship Id="rId18" Type="http://schemas.openxmlformats.org/officeDocument/2006/relationships/slide" Target="slide26.xml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12" Type="http://schemas.openxmlformats.org/officeDocument/2006/relationships/slide" Target="slide3.xml" /><Relationship Id="rId17" Type="http://schemas.openxmlformats.org/officeDocument/2006/relationships/slide" Target="slide20.xml" /><Relationship Id="rId2" Type="http://schemas.openxmlformats.org/officeDocument/2006/relationships/notesSlide" Target="../notesSlides/notesSlide20.xml" /><Relationship Id="rId16" Type="http://schemas.openxmlformats.org/officeDocument/2006/relationships/slide" Target="slide15.xml" /><Relationship Id="rId20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11" Type="http://schemas.openxmlformats.org/officeDocument/2006/relationships/image" Target="../media/image34.png" /><Relationship Id="rId5" Type="http://schemas.openxmlformats.org/officeDocument/2006/relationships/image" Target="../media/image28.png" /><Relationship Id="rId15" Type="http://schemas.openxmlformats.org/officeDocument/2006/relationships/slide" Target="slide28.xml" /><Relationship Id="rId10" Type="http://schemas.openxmlformats.org/officeDocument/2006/relationships/image" Target="../media/image33.png" /><Relationship Id="rId19" Type="http://schemas.openxmlformats.org/officeDocument/2006/relationships/slide" Target="slide34.xml" /><Relationship Id="rId4" Type="http://schemas.openxmlformats.org/officeDocument/2006/relationships/image" Target="../media/image27.png" /><Relationship Id="rId9" Type="http://schemas.openxmlformats.org/officeDocument/2006/relationships/image" Target="../media/image68.png" /><Relationship Id="rId14" Type="http://schemas.openxmlformats.org/officeDocument/2006/relationships/slide" Target="slide14.xml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 /><Relationship Id="rId3" Type="http://schemas.openxmlformats.org/officeDocument/2006/relationships/image" Target="../media/image69.png" /><Relationship Id="rId7" Type="http://schemas.openxmlformats.org/officeDocument/2006/relationships/image" Target="../media/image73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2.png" /><Relationship Id="rId5" Type="http://schemas.openxmlformats.org/officeDocument/2006/relationships/image" Target="../media/image71.png" /><Relationship Id="rId10" Type="http://schemas.openxmlformats.org/officeDocument/2006/relationships/image" Target="../media/image74.png" /><Relationship Id="rId4" Type="http://schemas.openxmlformats.org/officeDocument/2006/relationships/image" Target="../media/image70.png" /><Relationship Id="rId9" Type="http://schemas.openxmlformats.org/officeDocument/2006/relationships/customXml" Target="../ink/ink1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6.png" /><Relationship Id="rId5" Type="http://schemas.openxmlformats.org/officeDocument/2006/relationships/customXml" Target="../ink/ink18.xml" /><Relationship Id="rId4" Type="http://schemas.openxmlformats.org/officeDocument/2006/relationships/image" Target="../media/image75.pn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 /><Relationship Id="rId13" Type="http://schemas.openxmlformats.org/officeDocument/2006/relationships/image" Target="../media/image85.png" /><Relationship Id="rId3" Type="http://schemas.openxmlformats.org/officeDocument/2006/relationships/image" Target="../media/image77.png" /><Relationship Id="rId7" Type="http://schemas.openxmlformats.org/officeDocument/2006/relationships/image" Target="../media/image81.png" /><Relationship Id="rId12" Type="http://schemas.openxmlformats.org/officeDocument/2006/relationships/customXml" Target="../ink/ink19.xml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0.png" /><Relationship Id="rId11" Type="http://schemas.openxmlformats.org/officeDocument/2006/relationships/slide" Target="slide1.xml" /><Relationship Id="rId5" Type="http://schemas.openxmlformats.org/officeDocument/2006/relationships/image" Target="../media/image79.png" /><Relationship Id="rId10" Type="http://schemas.openxmlformats.org/officeDocument/2006/relationships/image" Target="../media/image84.png" /><Relationship Id="rId4" Type="http://schemas.openxmlformats.org/officeDocument/2006/relationships/image" Target="../media/image78.png" /><Relationship Id="rId9" Type="http://schemas.openxmlformats.org/officeDocument/2006/relationships/image" Target="../media/image83.png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 /><Relationship Id="rId3" Type="http://schemas.openxmlformats.org/officeDocument/2006/relationships/image" Target="../media/image86.png" /><Relationship Id="rId7" Type="http://schemas.openxmlformats.org/officeDocument/2006/relationships/customXml" Target="../ink/ink20.xml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1.xml" /><Relationship Id="rId5" Type="http://schemas.openxmlformats.org/officeDocument/2006/relationships/image" Target="../media/image88.png" /><Relationship Id="rId4" Type="http://schemas.openxmlformats.org/officeDocument/2006/relationships/image" Target="../media/image87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0.png" /><Relationship Id="rId4" Type="http://schemas.openxmlformats.org/officeDocument/2006/relationships/customXml" Target="../ink/ink21.xml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 /><Relationship Id="rId13" Type="http://schemas.openxmlformats.org/officeDocument/2006/relationships/slide" Target="slide9.xml" /><Relationship Id="rId18" Type="http://schemas.openxmlformats.org/officeDocument/2006/relationships/slide" Target="slide26.xml" /><Relationship Id="rId3" Type="http://schemas.openxmlformats.org/officeDocument/2006/relationships/image" Target="../media/image26.png" /><Relationship Id="rId21" Type="http://schemas.openxmlformats.org/officeDocument/2006/relationships/customXml" Target="../ink/ink22.xml" /><Relationship Id="rId7" Type="http://schemas.openxmlformats.org/officeDocument/2006/relationships/image" Target="../media/image30.png" /><Relationship Id="rId12" Type="http://schemas.openxmlformats.org/officeDocument/2006/relationships/slide" Target="slide3.xml" /><Relationship Id="rId17" Type="http://schemas.openxmlformats.org/officeDocument/2006/relationships/slide" Target="slide20.xml" /><Relationship Id="rId2" Type="http://schemas.openxmlformats.org/officeDocument/2006/relationships/notesSlide" Target="../notesSlides/notesSlide26.xml" /><Relationship Id="rId16" Type="http://schemas.openxmlformats.org/officeDocument/2006/relationships/slide" Target="slide15.xml" /><Relationship Id="rId20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11" Type="http://schemas.openxmlformats.org/officeDocument/2006/relationships/image" Target="../media/image34.png" /><Relationship Id="rId5" Type="http://schemas.openxmlformats.org/officeDocument/2006/relationships/image" Target="../media/image28.png" /><Relationship Id="rId15" Type="http://schemas.openxmlformats.org/officeDocument/2006/relationships/slide" Target="slide28.xml" /><Relationship Id="rId10" Type="http://schemas.openxmlformats.org/officeDocument/2006/relationships/image" Target="../media/image91.png" /><Relationship Id="rId19" Type="http://schemas.openxmlformats.org/officeDocument/2006/relationships/slide" Target="slide34.xml" /><Relationship Id="rId4" Type="http://schemas.openxmlformats.org/officeDocument/2006/relationships/image" Target="../media/image27.png" /><Relationship Id="rId9" Type="http://schemas.openxmlformats.org/officeDocument/2006/relationships/image" Target="../media/image32.png" /><Relationship Id="rId14" Type="http://schemas.openxmlformats.org/officeDocument/2006/relationships/slide" Target="slide14.xml" /><Relationship Id="rId22" Type="http://schemas.openxmlformats.org/officeDocument/2006/relationships/image" Target="../media/image9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1.xml" /><Relationship Id="rId5" Type="http://schemas.openxmlformats.org/officeDocument/2006/relationships/image" Target="../media/image95.png" /><Relationship Id="rId4" Type="http://schemas.openxmlformats.org/officeDocument/2006/relationships/image" Target="../media/image94.png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 /><Relationship Id="rId3" Type="http://schemas.openxmlformats.org/officeDocument/2006/relationships/image" Target="../media/image96.png" /><Relationship Id="rId7" Type="http://schemas.openxmlformats.org/officeDocument/2006/relationships/image" Target="../media/image100.png" /><Relationship Id="rId12" Type="http://schemas.openxmlformats.org/officeDocument/2006/relationships/slide" Target="slide1.xm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9.png" /><Relationship Id="rId11" Type="http://schemas.openxmlformats.org/officeDocument/2006/relationships/image" Target="../media/image103.png" /><Relationship Id="rId5" Type="http://schemas.openxmlformats.org/officeDocument/2006/relationships/image" Target="../media/image98.png" /><Relationship Id="rId10" Type="http://schemas.openxmlformats.org/officeDocument/2006/relationships/image" Target="../media/image102.png" /><Relationship Id="rId4" Type="http://schemas.openxmlformats.org/officeDocument/2006/relationships/image" Target="../media/image97.png" /><Relationship Id="rId9" Type="http://schemas.openxmlformats.org/officeDocument/2006/relationships/image" Target="../media/image38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.png" /><Relationship Id="rId5" Type="http://schemas.openxmlformats.org/officeDocument/2006/relationships/customXml" Target="../ink/ink1.xml" /><Relationship Id="rId4" Type="http://schemas.openxmlformats.org/officeDocument/2006/relationships/image" Target="../media/image3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5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 /><Relationship Id="rId13" Type="http://schemas.openxmlformats.org/officeDocument/2006/relationships/image" Target="../media/image116.png" /><Relationship Id="rId3" Type="http://schemas.openxmlformats.org/officeDocument/2006/relationships/image" Target="../media/image106.png" /><Relationship Id="rId7" Type="http://schemas.openxmlformats.org/officeDocument/2006/relationships/image" Target="../media/image110.png" /><Relationship Id="rId12" Type="http://schemas.openxmlformats.org/officeDocument/2006/relationships/image" Target="../media/image115.png" /><Relationship Id="rId2" Type="http://schemas.openxmlformats.org/officeDocument/2006/relationships/notesSlide" Target="../notesSlides/notesSlide32.xml" /><Relationship Id="rId16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9.png" /><Relationship Id="rId11" Type="http://schemas.openxmlformats.org/officeDocument/2006/relationships/image" Target="../media/image114.png" /><Relationship Id="rId5" Type="http://schemas.openxmlformats.org/officeDocument/2006/relationships/image" Target="../media/image108.png" /><Relationship Id="rId15" Type="http://schemas.openxmlformats.org/officeDocument/2006/relationships/image" Target="../media/image118.png" /><Relationship Id="rId10" Type="http://schemas.openxmlformats.org/officeDocument/2006/relationships/image" Target="../media/image113.png" /><Relationship Id="rId4" Type="http://schemas.openxmlformats.org/officeDocument/2006/relationships/image" Target="../media/image107.png" /><Relationship Id="rId9" Type="http://schemas.openxmlformats.org/officeDocument/2006/relationships/image" Target="../media/image112.png" /><Relationship Id="rId14" Type="http://schemas.openxmlformats.org/officeDocument/2006/relationships/image" Target="../media/image117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9.png" 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 /><Relationship Id="rId13" Type="http://schemas.openxmlformats.org/officeDocument/2006/relationships/slide" Target="slide9.xml" /><Relationship Id="rId18" Type="http://schemas.openxmlformats.org/officeDocument/2006/relationships/slide" Target="slide26.xml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12" Type="http://schemas.openxmlformats.org/officeDocument/2006/relationships/slide" Target="slide3.xml" /><Relationship Id="rId17" Type="http://schemas.openxmlformats.org/officeDocument/2006/relationships/slide" Target="slide20.xml" /><Relationship Id="rId2" Type="http://schemas.openxmlformats.org/officeDocument/2006/relationships/notesSlide" Target="../notesSlides/notesSlide34.xml" /><Relationship Id="rId16" Type="http://schemas.openxmlformats.org/officeDocument/2006/relationships/slide" Target="slide15.xml" /><Relationship Id="rId20" Type="http://schemas.openxmlformats.org/officeDocument/2006/relationships/slide" Target="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11" Type="http://schemas.openxmlformats.org/officeDocument/2006/relationships/image" Target="../media/image120.png" /><Relationship Id="rId5" Type="http://schemas.openxmlformats.org/officeDocument/2006/relationships/image" Target="../media/image28.png" /><Relationship Id="rId15" Type="http://schemas.openxmlformats.org/officeDocument/2006/relationships/slide" Target="slide28.xml" /><Relationship Id="rId10" Type="http://schemas.openxmlformats.org/officeDocument/2006/relationships/image" Target="../media/image33.png" /><Relationship Id="rId19" Type="http://schemas.openxmlformats.org/officeDocument/2006/relationships/slide" Target="slide34.xml" /><Relationship Id="rId4" Type="http://schemas.openxmlformats.org/officeDocument/2006/relationships/image" Target="../media/image27.png" /><Relationship Id="rId9" Type="http://schemas.openxmlformats.org/officeDocument/2006/relationships/image" Target="../media/image32.png" /><Relationship Id="rId14" Type="http://schemas.openxmlformats.org/officeDocument/2006/relationships/slide" Target="slide14.xml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 /><Relationship Id="rId3" Type="http://schemas.openxmlformats.org/officeDocument/2006/relationships/image" Target="../media/image121.png" /><Relationship Id="rId7" Type="http://schemas.openxmlformats.org/officeDocument/2006/relationships/image" Target="../media/image125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4.png" /><Relationship Id="rId11" Type="http://schemas.openxmlformats.org/officeDocument/2006/relationships/slide" Target="slide1.xml" /><Relationship Id="rId5" Type="http://schemas.openxmlformats.org/officeDocument/2006/relationships/image" Target="../media/image123.png" /><Relationship Id="rId10" Type="http://schemas.openxmlformats.org/officeDocument/2006/relationships/image" Target="../media/image117.png" /><Relationship Id="rId4" Type="http://schemas.openxmlformats.org/officeDocument/2006/relationships/image" Target="../media/image122.png" /><Relationship Id="rId9" Type="http://schemas.openxmlformats.org/officeDocument/2006/relationships/image" Target="../media/image81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7.png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 /><Relationship Id="rId3" Type="http://schemas.openxmlformats.org/officeDocument/2006/relationships/image" Target="../media/image128.png" /><Relationship Id="rId7" Type="http://schemas.openxmlformats.org/officeDocument/2006/relationships/image" Target="../media/image131.png" /><Relationship Id="rId12" Type="http://schemas.openxmlformats.org/officeDocument/2006/relationships/slide" Target="slide1.xml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6.png" /><Relationship Id="rId11" Type="http://schemas.openxmlformats.org/officeDocument/2006/relationships/image" Target="../media/image135.png" /><Relationship Id="rId5" Type="http://schemas.openxmlformats.org/officeDocument/2006/relationships/image" Target="../media/image130.png" /><Relationship Id="rId10" Type="http://schemas.openxmlformats.org/officeDocument/2006/relationships/image" Target="../media/image134.png" /><Relationship Id="rId4" Type="http://schemas.openxmlformats.org/officeDocument/2006/relationships/image" Target="../media/image129.png" /><Relationship Id="rId9" Type="http://schemas.openxmlformats.org/officeDocument/2006/relationships/image" Target="../media/image133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 /><Relationship Id="rId13" Type="http://schemas.openxmlformats.org/officeDocument/2006/relationships/image" Target="../media/image141.png" /><Relationship Id="rId3" Type="http://schemas.openxmlformats.org/officeDocument/2006/relationships/image" Target="../media/image106.png" /><Relationship Id="rId7" Type="http://schemas.openxmlformats.org/officeDocument/2006/relationships/image" Target="../media/image39.png" /><Relationship Id="rId12" Type="http://schemas.openxmlformats.org/officeDocument/2006/relationships/image" Target="../media/image140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6.png" /><Relationship Id="rId11" Type="http://schemas.openxmlformats.org/officeDocument/2006/relationships/image" Target="../media/image139.png" /><Relationship Id="rId5" Type="http://schemas.openxmlformats.org/officeDocument/2006/relationships/image" Target="../media/image108.png" /><Relationship Id="rId10" Type="http://schemas.openxmlformats.org/officeDocument/2006/relationships/image" Target="../media/image138.png" /><Relationship Id="rId4" Type="http://schemas.openxmlformats.org/officeDocument/2006/relationships/image" Target="../media/image107.png" /><Relationship Id="rId9" Type="http://schemas.openxmlformats.org/officeDocument/2006/relationships/image" Target="../media/image137.png" /><Relationship Id="rId14" Type="http://schemas.openxmlformats.org/officeDocument/2006/relationships/slide" Target="slide1.xml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2l.ai/" TargetMode="External" /><Relationship Id="rId3" Type="http://schemas.openxmlformats.org/officeDocument/2006/relationships/image" Target="../media/image142.jpg" /><Relationship Id="rId7" Type="http://schemas.openxmlformats.org/officeDocument/2006/relationships/hyperlink" Target="http://www.deeplearningbook.org/" TargetMode="External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2.png" /><Relationship Id="rId5" Type="http://schemas.openxmlformats.org/officeDocument/2006/relationships/image" Target="../media/image144.png" /><Relationship Id="rId10" Type="http://schemas.openxmlformats.org/officeDocument/2006/relationships/slide" Target="slide1.xml" /><Relationship Id="rId4" Type="http://schemas.openxmlformats.org/officeDocument/2006/relationships/image" Target="../media/image143.png" /><Relationship Id="rId9" Type="http://schemas.openxmlformats.org/officeDocument/2006/relationships/hyperlink" Target="http://neuralnetworksanddeeplearning.com/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customXml" Target="../ink/ink2.xml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slide" Target="slide1.xml" /><Relationship Id="rId7" Type="http://schemas.openxmlformats.org/officeDocument/2006/relationships/customXml" Target="../ink/ink4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customXml" Target="../ink/ink3.xml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png" /><Relationship Id="rId4" Type="http://schemas.openxmlformats.org/officeDocument/2006/relationships/customXml" Target="../ink/ink5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slide" Target="slide1.xml" /><Relationship Id="rId7" Type="http://schemas.openxmlformats.org/officeDocument/2006/relationships/customXml" Target="../ink/ink7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customXml" Target="../ink/ink6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customXml" Target="../ink/ink8.xml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png" /><Relationship Id="rId5" Type="http://schemas.openxmlformats.org/officeDocument/2006/relationships/customXml" Target="../ink/ink9.xml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0" y="7"/>
            <a:ext cx="5759866" cy="3239902"/>
            <a:chOff x="0" y="7"/>
            <a:chExt cx="5759866" cy="3239902"/>
          </a:xfrm>
        </p:grpSpPr>
        <p:pic>
          <p:nvPicPr>
            <p:cNvPr id="45" name="Google Shape;4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7"/>
              <a:ext cx="5759866" cy="323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1"/>
            <p:cNvSpPr/>
            <p:nvPr/>
          </p:nvSpPr>
          <p:spPr>
            <a:xfrm>
              <a:off x="1982523" y="1293502"/>
              <a:ext cx="3325495" cy="721995"/>
            </a:xfrm>
            <a:custGeom>
              <a:avLst/>
              <a:gdLst/>
              <a:ahLst/>
              <a:cxnLst/>
              <a:rect l="l" t="t" r="r" b="b"/>
              <a:pathLst>
                <a:path w="3325495" h="721994" extrusionOk="0">
                  <a:moveTo>
                    <a:pt x="0" y="721869"/>
                  </a:moveTo>
                  <a:lnTo>
                    <a:pt x="0" y="0"/>
                  </a:lnTo>
                  <a:lnTo>
                    <a:pt x="3324982" y="0"/>
                  </a:lnTo>
                  <a:lnTo>
                    <a:pt x="3324982" y="721869"/>
                  </a:lnTo>
                  <a:lnTo>
                    <a:pt x="0" y="72186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1"/>
          <p:cNvSpPr txBox="1"/>
          <p:nvPr/>
        </p:nvSpPr>
        <p:spPr>
          <a:xfrm>
            <a:off x="1982523" y="1293502"/>
            <a:ext cx="3325500" cy="686700"/>
          </a:xfrm>
          <a:prstGeom prst="rect">
            <a:avLst/>
          </a:prstGeom>
          <a:solidFill>
            <a:srgbClr val="FFFFFF">
              <a:alpha val="79607"/>
            </a:srgbClr>
          </a:solidFill>
          <a:ln w="126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325" rIns="0" bIns="0" anchor="t" anchorCtr="0">
            <a:spAutoFit/>
          </a:bodyPr>
          <a:lstStyle/>
          <a:p>
            <a:pPr marL="202565" marR="194945" lvl="0" indent="-635" algn="ctr" rtl="0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ETWORK </a:t>
            </a:r>
            <a:endParaRPr sz="1350">
              <a:latin typeface="Cambria"/>
              <a:ea typeface="Cambria"/>
              <a:cs typeface="Cambria"/>
              <a:sym typeface="Cambria"/>
            </a:endParaRPr>
          </a:p>
          <a:p>
            <a:pPr marL="202565" marR="194945" lvl="0" indent="-635" algn="ctr" rtl="0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ODULE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# 5 : D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EED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-F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ORWARD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ETWORKS</a:t>
            </a:r>
            <a:endParaRPr sz="11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4132173" y="2325276"/>
            <a:ext cx="1280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311150" marR="5080" lvl="0" indent="-299085" algn="l" rtl="0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</a:rPr>
              <a:t>DNN Team</a:t>
            </a:r>
            <a:endParaRPr sz="950">
              <a:solidFill>
                <a:srgbClr val="1B1472"/>
              </a:solidFill>
            </a:endParaRPr>
          </a:p>
          <a:p>
            <a:pPr marL="311150" marR="5080" lvl="0" indent="-299085" algn="l" rtl="0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BITS Pilani WILP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" y="14161"/>
            <a:ext cx="5717002" cy="3108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B08853-370F-7479-ACC9-FAC190CAE4D5}"/>
                  </a:ext>
                </a:extLst>
              </p14:cNvPr>
              <p14:cNvContentPartPr/>
              <p14:nvPr/>
            </p14:nvContentPartPr>
            <p14:xfrm>
              <a:off x="1484280" y="1097280"/>
              <a:ext cx="3939480" cy="160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B08853-370F-7479-ACC9-FAC190CAE4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4920" y="1087920"/>
                <a:ext cx="3958200" cy="16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93144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35" y="788004"/>
            <a:ext cx="2867511" cy="479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E2BFF0-F328-6D86-4534-CD95EBD54BAB}"/>
                  </a:ext>
                </a:extLst>
              </p14:cNvPr>
              <p14:cNvContentPartPr/>
              <p14:nvPr/>
            </p14:nvContentPartPr>
            <p14:xfrm>
              <a:off x="914400" y="497880"/>
              <a:ext cx="4849560" cy="260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E2BFF0-F328-6D86-4534-CD95EBD54B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040" y="488520"/>
                <a:ext cx="4868280" cy="26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056461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0AE393-25E0-1352-005F-73687D0D5113}"/>
                  </a:ext>
                </a:extLst>
              </p14:cNvPr>
              <p14:cNvContentPartPr/>
              <p14:nvPr/>
            </p14:nvContentPartPr>
            <p14:xfrm>
              <a:off x="283680" y="374040"/>
              <a:ext cx="5480280" cy="304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0AE393-25E0-1352-005F-73687D0D51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" y="364680"/>
                <a:ext cx="5499000" cy="30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76346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" y="9803"/>
            <a:ext cx="5717878" cy="3108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8FCF12-6A3D-EBA6-5CAA-72D14980FDD3}"/>
                  </a:ext>
                </a:extLst>
              </p14:cNvPr>
              <p14:cNvContentPartPr/>
              <p14:nvPr/>
            </p14:nvContentPartPr>
            <p14:xfrm>
              <a:off x="1240920" y="2487600"/>
              <a:ext cx="4162680" cy="39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8FCF12-6A3D-EBA6-5CAA-72D14980FD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560" y="2478240"/>
                <a:ext cx="418140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43134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47AD60-0100-9ED5-2B88-813FCBE19880}"/>
                  </a:ext>
                </a:extLst>
              </p14:cNvPr>
              <p14:cNvContentPartPr/>
              <p14:nvPr/>
            </p14:nvContentPartPr>
            <p14:xfrm>
              <a:off x="313200" y="186840"/>
              <a:ext cx="5398920" cy="284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47AD60-0100-9ED5-2B88-813FCBE19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40" y="177480"/>
                <a:ext cx="5417640" cy="28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21347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3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4" name="Google Shape;86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3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3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3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3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3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3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3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3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3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1" name="Google Shape;881;p4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882" name="Google Shape;882;p4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4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86" name="Google Shape;886;p4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etwork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vs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idth</a:t>
            </a:r>
            <a:endParaRPr/>
          </a:p>
        </p:txBody>
      </p:sp>
      <p:grpSp>
        <p:nvGrpSpPr>
          <p:cNvPr id="893" name="Google Shape;893;p44"/>
          <p:cNvGrpSpPr/>
          <p:nvPr/>
        </p:nvGrpSpPr>
        <p:grpSpPr>
          <a:xfrm>
            <a:off x="958660" y="1299134"/>
            <a:ext cx="1221882" cy="283600"/>
            <a:chOff x="958660" y="1299134"/>
            <a:chExt cx="1221882" cy="283600"/>
          </a:xfrm>
        </p:grpSpPr>
        <p:pic>
          <p:nvPicPr>
            <p:cNvPr id="894" name="Google Shape;894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866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7865" y="1299134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707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36275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95480" y="1299134"/>
              <a:ext cx="185062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44"/>
            <p:cNvSpPr/>
            <p:nvPr/>
          </p:nvSpPr>
          <p:spPr>
            <a:xfrm>
              <a:off x="986389" y="1542868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 h="120000" extrusionOk="0">
                  <a:moveTo>
                    <a:pt x="0" y="0"/>
                  </a:moveTo>
                  <a:lnTo>
                    <a:pt x="1134703" y="0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2093763" y="1503359"/>
              <a:ext cx="32384" cy="79375"/>
            </a:xfrm>
            <a:custGeom>
              <a:avLst/>
              <a:gdLst/>
              <a:ahLst/>
              <a:cxnLst/>
              <a:rect l="l" t="t" r="r" b="b"/>
              <a:pathLst>
                <a:path w="32385" h="79375" extrusionOk="0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01;p44"/>
          <p:cNvSpPr txBox="1"/>
          <p:nvPr/>
        </p:nvSpPr>
        <p:spPr>
          <a:xfrm>
            <a:off x="1437233" y="1555494"/>
            <a:ext cx="243204" cy="1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Deep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4"/>
          <p:cNvGrpSpPr/>
          <p:nvPr/>
        </p:nvGrpSpPr>
        <p:grpSpPr>
          <a:xfrm>
            <a:off x="513702" y="2183409"/>
            <a:ext cx="69291" cy="512140"/>
            <a:chOff x="513702" y="2183409"/>
            <a:chExt cx="69291" cy="512140"/>
          </a:xfrm>
        </p:grpSpPr>
        <p:pic>
          <p:nvPicPr>
            <p:cNvPr id="903" name="Google Shape;903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18340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2404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26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44"/>
          <p:cNvSpPr txBox="1"/>
          <p:nvPr/>
        </p:nvSpPr>
        <p:spPr>
          <a:xfrm>
            <a:off x="347294" y="1827021"/>
            <a:ext cx="157480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Hierarchical features More expressive Better generalization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4"/>
          <p:cNvSpPr txBox="1"/>
          <p:nvPr/>
        </p:nvSpPr>
        <p:spPr>
          <a:xfrm>
            <a:off x="347294" y="535888"/>
            <a:ext cx="43630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Two ways to increase model capacity: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2633345" lvl="0" indent="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(more units per layer):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(more layers):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44"/>
          <p:cNvGrpSpPr/>
          <p:nvPr/>
        </p:nvGrpSpPr>
        <p:grpSpPr>
          <a:xfrm>
            <a:off x="4180869" y="1119610"/>
            <a:ext cx="281051" cy="776148"/>
            <a:chOff x="4180869" y="1119610"/>
            <a:chExt cx="281051" cy="776148"/>
          </a:xfrm>
        </p:grpSpPr>
        <p:sp>
          <p:nvSpPr>
            <p:cNvPr id="909" name="Google Shape;909;p44"/>
            <p:cNvSpPr/>
            <p:nvPr/>
          </p:nvSpPr>
          <p:spPr>
            <a:xfrm>
              <a:off x="4281580" y="1119610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4281580" y="1119610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180001" y="90000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0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4281580" y="1314013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4281580" y="1314013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40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4281580" y="150841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281580" y="150841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1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4281580" y="170281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90000" y="0"/>
                  </a:move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4281580" y="170281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 extrusionOk="0">
                  <a:moveTo>
                    <a:pt x="180001" y="90001"/>
                  </a:moveTo>
                  <a:lnTo>
                    <a:pt x="172929" y="54968"/>
                  </a:lnTo>
                  <a:lnTo>
                    <a:pt x="153641" y="26360"/>
                  </a:lnTo>
                  <a:lnTo>
                    <a:pt x="125033" y="7072"/>
                  </a:lnTo>
                  <a:lnTo>
                    <a:pt x="90000" y="0"/>
                  </a:lnTo>
                  <a:lnTo>
                    <a:pt x="54968" y="7072"/>
                  </a:lnTo>
                  <a:lnTo>
                    <a:pt x="26360" y="26360"/>
                  </a:lnTo>
                  <a:lnTo>
                    <a:pt x="7072" y="54968"/>
                  </a:lnTo>
                  <a:lnTo>
                    <a:pt x="0" y="90001"/>
                  </a:lnTo>
                  <a:lnTo>
                    <a:pt x="7072" y="125033"/>
                  </a:lnTo>
                  <a:lnTo>
                    <a:pt x="26360" y="153641"/>
                  </a:lnTo>
                  <a:lnTo>
                    <a:pt x="54968" y="172929"/>
                  </a:lnTo>
                  <a:lnTo>
                    <a:pt x="90000" y="180002"/>
                  </a:lnTo>
                  <a:lnTo>
                    <a:pt x="125033" y="172929"/>
                  </a:lnTo>
                  <a:lnTo>
                    <a:pt x="153641" y="153641"/>
                  </a:lnTo>
                  <a:lnTo>
                    <a:pt x="172929" y="125033"/>
                  </a:lnTo>
                  <a:lnTo>
                    <a:pt x="180001" y="9000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4220378" y="1144809"/>
              <a:ext cx="0" cy="746125"/>
            </a:xfrm>
            <a:custGeom>
              <a:avLst/>
              <a:gdLst/>
              <a:ahLst/>
              <a:cxnLst/>
              <a:rect l="l" t="t" r="r" b="b"/>
              <a:pathLst>
                <a:path w="120000" h="746125" extrusionOk="0">
                  <a:moveTo>
                    <a:pt x="0" y="0"/>
                  </a:moveTo>
                  <a:lnTo>
                    <a:pt x="0" y="745894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4180869" y="1863374"/>
              <a:ext cx="79375" cy="32384"/>
            </a:xfrm>
            <a:custGeom>
              <a:avLst/>
              <a:gdLst/>
              <a:ahLst/>
              <a:cxnLst/>
              <a:rect l="l" t="t" r="r" b="b"/>
              <a:pathLst>
                <a:path w="79375" h="32385" extrusionOk="0">
                  <a:moveTo>
                    <a:pt x="79018" y="0"/>
                  </a:moveTo>
                  <a:lnTo>
                    <a:pt x="63492" y="5689"/>
                  </a:lnTo>
                  <a:lnTo>
                    <a:pt x="52102" y="13432"/>
                  </a:lnTo>
                  <a:lnTo>
                    <a:pt x="44293" y="22556"/>
                  </a:lnTo>
                  <a:lnTo>
                    <a:pt x="39509" y="32390"/>
                  </a:lnTo>
                  <a:lnTo>
                    <a:pt x="34724" y="22556"/>
                  </a:lnTo>
                  <a:lnTo>
                    <a:pt x="26915" y="13432"/>
                  </a:lnTo>
                  <a:lnTo>
                    <a:pt x="15525" y="5689"/>
                  </a:lnTo>
                  <a:lnTo>
                    <a:pt x="0" y="0"/>
                  </a:lnTo>
                </a:path>
              </a:pathLst>
            </a:custGeom>
            <a:noFill/>
            <a:ln w="10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4"/>
          <p:cNvSpPr txBox="1"/>
          <p:nvPr/>
        </p:nvSpPr>
        <p:spPr>
          <a:xfrm>
            <a:off x="3949560" y="1451176"/>
            <a:ext cx="233045" cy="1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Wide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44"/>
          <p:cNvGrpSpPr/>
          <p:nvPr/>
        </p:nvGrpSpPr>
        <p:grpSpPr>
          <a:xfrm>
            <a:off x="3134525" y="2365463"/>
            <a:ext cx="69291" cy="512140"/>
            <a:chOff x="3134525" y="2365463"/>
            <a:chExt cx="69291" cy="512140"/>
          </a:xfrm>
        </p:grpSpPr>
        <p:pic>
          <p:nvPicPr>
            <p:cNvPr id="921" name="Google Shape;921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34525" y="23654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4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34525" y="25868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4525" y="280831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44"/>
          <p:cNvSpPr txBox="1"/>
          <p:nvPr/>
        </p:nvSpPr>
        <p:spPr>
          <a:xfrm>
            <a:off x="2968117" y="2009075"/>
            <a:ext cx="1638935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parallel features Higher capacity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Risk of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4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26" name="Google Shape;926;p4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30" name="Google Shape;930;p4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epth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atters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937" name="Google Shape;937;p45"/>
          <p:cNvSpPr txBox="1"/>
          <p:nvPr/>
        </p:nvSpPr>
        <p:spPr>
          <a:xfrm>
            <a:off x="347294" y="470527"/>
            <a:ext cx="303593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Deep networks learn hierarchical representations: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5"/>
          <p:cNvSpPr txBox="1"/>
          <p:nvPr/>
        </p:nvSpPr>
        <p:spPr>
          <a:xfrm>
            <a:off x="1095322" y="797943"/>
            <a:ext cx="2243455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075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Low-level features (edges, textures)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1161734" y="1271019"/>
            <a:ext cx="2110740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Mid-level features (parts, shapes)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5"/>
          <p:cNvSpPr txBox="1"/>
          <p:nvPr/>
        </p:nvSpPr>
        <p:spPr>
          <a:xfrm>
            <a:off x="1016340" y="1744119"/>
            <a:ext cx="2401570" cy="288290"/>
          </a:xfrm>
          <a:prstGeom prst="rect">
            <a:avLst/>
          </a:prstGeom>
          <a:solidFill>
            <a:srgbClr val="E5E5FF"/>
          </a:solidFill>
          <a:ln w="9525" cap="flat" cmpd="sng">
            <a:solidFill>
              <a:srgbClr val="1B1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075" rIns="0" bIns="0" anchor="t" anchorCtr="0">
            <a:spAutoFit/>
          </a:bodyPr>
          <a:lstStyle/>
          <a:p>
            <a:pPr marL="45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High-level features (objects, concepts)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5"/>
          <p:cNvGrpSpPr/>
          <p:nvPr/>
        </p:nvGrpSpPr>
        <p:grpSpPr>
          <a:xfrm>
            <a:off x="2168309" y="926673"/>
            <a:ext cx="3298797" cy="952500"/>
            <a:chOff x="2168309" y="926673"/>
            <a:chExt cx="3298797" cy="952500"/>
          </a:xfrm>
        </p:grpSpPr>
        <p:sp>
          <p:nvSpPr>
            <p:cNvPr id="942" name="Google Shape;942;p45"/>
            <p:cNvSpPr/>
            <p:nvPr/>
          </p:nvSpPr>
          <p:spPr>
            <a:xfrm>
              <a:off x="2216961" y="1088486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w="120000" h="165100" extrusionOk="0">
                  <a:moveTo>
                    <a:pt x="0" y="0"/>
                  </a:moveTo>
                  <a:lnTo>
                    <a:pt x="0" y="164836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168309" y="1222449"/>
              <a:ext cx="97790" cy="38735"/>
            </a:xfrm>
            <a:custGeom>
              <a:avLst/>
              <a:gdLst/>
              <a:ahLst/>
              <a:cxnLst/>
              <a:rect l="l" t="t" r="r" b="b"/>
              <a:pathLst>
                <a:path w="97789" h="38734" extrusionOk="0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2216961" y="1561586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w="120000" h="165100" extrusionOk="0">
                  <a:moveTo>
                    <a:pt x="0" y="0"/>
                  </a:moveTo>
                  <a:lnTo>
                    <a:pt x="0" y="164861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2168309" y="1695574"/>
              <a:ext cx="97790" cy="38735"/>
            </a:xfrm>
            <a:custGeom>
              <a:avLst/>
              <a:gdLst/>
              <a:ahLst/>
              <a:cxnLst/>
              <a:rect l="l" t="t" r="r" b="b"/>
              <a:pathLst>
                <a:path w="97789" h="38735" extrusionOk="0">
                  <a:moveTo>
                    <a:pt x="97302" y="0"/>
                  </a:moveTo>
                  <a:lnTo>
                    <a:pt x="78183" y="6755"/>
                  </a:lnTo>
                  <a:lnTo>
                    <a:pt x="64158" y="15950"/>
                  </a:lnTo>
                  <a:lnTo>
                    <a:pt x="54542" y="26786"/>
                  </a:lnTo>
                  <a:lnTo>
                    <a:pt x="48651" y="38464"/>
                  </a:lnTo>
                  <a:lnTo>
                    <a:pt x="42760" y="26786"/>
                  </a:lnTo>
                  <a:lnTo>
                    <a:pt x="33143" y="15950"/>
                  </a:lnTo>
                  <a:lnTo>
                    <a:pt x="19118" y="6755"/>
                  </a:lnTo>
                  <a:lnTo>
                    <a:pt x="0" y="0"/>
                  </a:lnTo>
                </a:path>
              </a:pathLst>
            </a:custGeom>
            <a:noFill/>
            <a:ln w="15175" cap="flat" cmpd="sng">
              <a:solidFill>
                <a:srgbClr val="1B14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3575442" y="926673"/>
              <a:ext cx="1891664" cy="952500"/>
            </a:xfrm>
            <a:custGeom>
              <a:avLst/>
              <a:gdLst/>
              <a:ahLst/>
              <a:cxnLst/>
              <a:rect l="l" t="t" r="r" b="b"/>
              <a:pathLst>
                <a:path w="1891664" h="952500" extrusionOk="0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3575442" y="926673"/>
              <a:ext cx="1891664" cy="952500"/>
            </a:xfrm>
            <a:custGeom>
              <a:avLst/>
              <a:gdLst/>
              <a:ahLst/>
              <a:cxnLst/>
              <a:rect l="l" t="t" r="r" b="b"/>
              <a:pathLst>
                <a:path w="1891664" h="952500" extrusionOk="0">
                  <a:moveTo>
                    <a:pt x="184050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01552"/>
                  </a:lnTo>
                  <a:lnTo>
                    <a:pt x="3977" y="921253"/>
                  </a:lnTo>
                  <a:lnTo>
                    <a:pt x="14823" y="937340"/>
                  </a:lnTo>
                  <a:lnTo>
                    <a:pt x="30910" y="948186"/>
                  </a:lnTo>
                  <a:lnTo>
                    <a:pt x="50610" y="952163"/>
                  </a:lnTo>
                  <a:lnTo>
                    <a:pt x="1840501" y="952163"/>
                  </a:lnTo>
                  <a:lnTo>
                    <a:pt x="1860201" y="948186"/>
                  </a:lnTo>
                  <a:lnTo>
                    <a:pt x="1876288" y="937340"/>
                  </a:lnTo>
                  <a:lnTo>
                    <a:pt x="1887134" y="921253"/>
                  </a:lnTo>
                  <a:lnTo>
                    <a:pt x="1891111" y="901552"/>
                  </a:lnTo>
                  <a:lnTo>
                    <a:pt x="1891111" y="50610"/>
                  </a:lnTo>
                  <a:lnTo>
                    <a:pt x="1887134" y="30910"/>
                  </a:lnTo>
                  <a:lnTo>
                    <a:pt x="1876288" y="14823"/>
                  </a:lnTo>
                  <a:lnTo>
                    <a:pt x="1860201" y="3977"/>
                  </a:lnTo>
                  <a:lnTo>
                    <a:pt x="18405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C2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45"/>
          <p:cNvSpPr txBox="1"/>
          <p:nvPr/>
        </p:nvSpPr>
        <p:spPr>
          <a:xfrm>
            <a:off x="542937" y="837500"/>
            <a:ext cx="407034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Simple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>
            <a:off x="392849" y="1783713"/>
            <a:ext cx="513715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Complex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>
            <a:off x="3658806" y="902105"/>
            <a:ext cx="172466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-635" algn="ctr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Deep networks can represent exponentially more functions than shallow ones with the same number of parameters!</a:t>
            </a: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45"/>
          <p:cNvGrpSpPr/>
          <p:nvPr/>
        </p:nvGrpSpPr>
        <p:grpSpPr>
          <a:xfrm>
            <a:off x="513702" y="2423833"/>
            <a:ext cx="69291" cy="620890"/>
            <a:chOff x="513702" y="2423833"/>
            <a:chExt cx="69291" cy="620890"/>
          </a:xfrm>
        </p:grpSpPr>
        <p:pic>
          <p:nvPicPr>
            <p:cNvPr id="952" name="Google Shape;952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4238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6076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7915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297543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45"/>
          <p:cNvSpPr txBox="1"/>
          <p:nvPr/>
        </p:nvSpPr>
        <p:spPr>
          <a:xfrm>
            <a:off x="347294" y="2130017"/>
            <a:ext cx="3359150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Example: Image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1: Detect edges and colors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Layer 2: Combine into textures and simple shapes Layer 3: Recognize object parts (eyes, wheels) Layer 4+: Identify complete objects (faces, cars)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Google Shape;957;p4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58" name="Google Shape;958;p4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niversal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pproximation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heorem</a:t>
            </a:r>
            <a:endParaRPr/>
          </a:p>
        </p:txBody>
      </p:sp>
      <p:grpSp>
        <p:nvGrpSpPr>
          <p:cNvPr id="969" name="Google Shape;969;p46"/>
          <p:cNvGrpSpPr/>
          <p:nvPr/>
        </p:nvGrpSpPr>
        <p:grpSpPr>
          <a:xfrm>
            <a:off x="309193" y="512368"/>
            <a:ext cx="5192466" cy="894919"/>
            <a:chOff x="309193" y="512368"/>
            <a:chExt cx="5192466" cy="894919"/>
          </a:xfrm>
        </p:grpSpPr>
        <p:sp>
          <p:nvSpPr>
            <p:cNvPr id="970" name="Google Shape;970;p46"/>
            <p:cNvSpPr/>
            <p:nvPr/>
          </p:nvSpPr>
          <p:spPr>
            <a:xfrm>
              <a:off x="309193" y="512368"/>
              <a:ext cx="5142230" cy="245745"/>
            </a:xfrm>
            <a:custGeom>
              <a:avLst/>
              <a:gdLst/>
              <a:ahLst/>
              <a:cxnLst/>
              <a:rect l="l" t="t" r="r" b="b"/>
              <a:pathLst>
                <a:path w="5142230" h="245745" extrusionOk="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45604"/>
                  </a:lnTo>
                  <a:lnTo>
                    <a:pt x="5141666" y="24560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1" name="Google Shape;971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193" y="745324"/>
              <a:ext cx="5141666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994" y="130568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94" y="1292986"/>
              <a:ext cx="50908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0859" y="556602"/>
              <a:ext cx="50800" cy="749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p46"/>
            <p:cNvSpPr/>
            <p:nvPr/>
          </p:nvSpPr>
          <p:spPr>
            <a:xfrm>
              <a:off x="309193" y="789602"/>
              <a:ext cx="5142230" cy="567055"/>
            </a:xfrm>
            <a:custGeom>
              <a:avLst/>
              <a:gdLst/>
              <a:ahLst/>
              <a:cxnLst/>
              <a:rect l="l" t="t" r="r" b="b"/>
              <a:pathLst>
                <a:path w="5142230" h="567055" extrusionOk="0">
                  <a:moveTo>
                    <a:pt x="5141666" y="0"/>
                  </a:moveTo>
                  <a:lnTo>
                    <a:pt x="0" y="0"/>
                  </a:lnTo>
                  <a:lnTo>
                    <a:pt x="0" y="516084"/>
                  </a:lnTo>
                  <a:lnTo>
                    <a:pt x="4008" y="535809"/>
                  </a:lnTo>
                  <a:lnTo>
                    <a:pt x="14922" y="551962"/>
                  </a:lnTo>
                  <a:lnTo>
                    <a:pt x="31075" y="562876"/>
                  </a:lnTo>
                  <a:lnTo>
                    <a:pt x="50800" y="566885"/>
                  </a:lnTo>
                  <a:lnTo>
                    <a:pt x="5090865" y="566885"/>
                  </a:lnTo>
                  <a:lnTo>
                    <a:pt x="5110590" y="562876"/>
                  </a:lnTo>
                  <a:lnTo>
                    <a:pt x="5126743" y="551962"/>
                  </a:lnTo>
                  <a:lnTo>
                    <a:pt x="5137657" y="535809"/>
                  </a:lnTo>
                  <a:lnTo>
                    <a:pt x="5141666" y="51608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5450859" y="594703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w="120000" h="730250" extrusionOk="0">
                  <a:moveTo>
                    <a:pt x="0" y="73003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5450859" y="582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5450859" y="569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5450859" y="5566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5450859" y="53755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6"/>
          <p:cNvSpPr txBox="1"/>
          <p:nvPr/>
        </p:nvSpPr>
        <p:spPr>
          <a:xfrm>
            <a:off x="309194" y="419525"/>
            <a:ext cx="4823460" cy="9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525" rIns="0" bIns="0" anchor="t" anchorCtr="0">
            <a:spAutoFit/>
          </a:bodyPr>
          <a:lstStyle/>
          <a:p>
            <a:pPr marL="50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heorem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(C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ybenko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, 1989; H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ornik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al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., 1989)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50800" marR="43180" lvl="0" indent="0" algn="just" rtl="0">
              <a:lnSpc>
                <a:spcPct val="1067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feed-forward network with a single hidden layer containing a finite number of neurons can approximate any continuous function on a compact subset of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050" i="1" baseline="300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given an appropriate activation function.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46"/>
          <p:cNvGrpSpPr/>
          <p:nvPr/>
        </p:nvGrpSpPr>
        <p:grpSpPr>
          <a:xfrm>
            <a:off x="513702" y="1767916"/>
            <a:ext cx="69291" cy="1254709"/>
            <a:chOff x="513702" y="1767916"/>
            <a:chExt cx="69291" cy="1254709"/>
          </a:xfrm>
        </p:grpSpPr>
        <p:pic>
          <p:nvPicPr>
            <p:cNvPr id="983" name="Google Shape;983;p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76791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9513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4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1348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4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58641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4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7698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95333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46"/>
          <p:cNvSpPr txBox="1"/>
          <p:nvPr/>
        </p:nvSpPr>
        <p:spPr>
          <a:xfrm>
            <a:off x="347294" y="1474786"/>
            <a:ext cx="3366135" cy="15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What this means: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Theoretically, even shallow networks are powerful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May require exponentially many hidden units Deep networks are much more parameter-efficient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Deep networks learn better representations Achieve better performance with fewer parameters Generalize better to new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Google Shape;990;p46"/>
          <p:cNvGrpSpPr/>
          <p:nvPr/>
        </p:nvGrpSpPr>
        <p:grpSpPr>
          <a:xfrm>
            <a:off x="3914494" y="2035444"/>
            <a:ext cx="1531620" cy="559435"/>
            <a:chOff x="3914494" y="2035444"/>
            <a:chExt cx="1531620" cy="559435"/>
          </a:xfrm>
        </p:grpSpPr>
        <p:sp>
          <p:nvSpPr>
            <p:cNvPr id="991" name="Google Shape;991;p46"/>
            <p:cNvSpPr/>
            <p:nvPr/>
          </p:nvSpPr>
          <p:spPr>
            <a:xfrm>
              <a:off x="3914494" y="2035444"/>
              <a:ext cx="1531620" cy="559435"/>
            </a:xfrm>
            <a:custGeom>
              <a:avLst/>
              <a:gdLst/>
              <a:ahLst/>
              <a:cxnLst/>
              <a:rect l="l" t="t" r="r" b="b"/>
              <a:pathLst>
                <a:path w="1531620" h="559435" extrusionOk="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solidFill>
              <a:srgbClr val="FEF4D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3914494" y="2035444"/>
              <a:ext cx="1531620" cy="559435"/>
            </a:xfrm>
            <a:custGeom>
              <a:avLst/>
              <a:gdLst/>
              <a:ahLst/>
              <a:cxnLst/>
              <a:rect l="l" t="t" r="r" b="b"/>
              <a:pathLst>
                <a:path w="1531620" h="559435" extrusionOk="0">
                  <a:moveTo>
                    <a:pt x="148049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8387"/>
                  </a:lnTo>
                  <a:lnTo>
                    <a:pt x="3977" y="528087"/>
                  </a:lnTo>
                  <a:lnTo>
                    <a:pt x="14823" y="544174"/>
                  </a:lnTo>
                  <a:lnTo>
                    <a:pt x="30910" y="555020"/>
                  </a:lnTo>
                  <a:lnTo>
                    <a:pt x="50610" y="558998"/>
                  </a:lnTo>
                  <a:lnTo>
                    <a:pt x="1480496" y="558998"/>
                  </a:lnTo>
                  <a:lnTo>
                    <a:pt x="1500196" y="555020"/>
                  </a:lnTo>
                  <a:lnTo>
                    <a:pt x="1516283" y="544174"/>
                  </a:lnTo>
                  <a:lnTo>
                    <a:pt x="1527130" y="528087"/>
                  </a:lnTo>
                  <a:lnTo>
                    <a:pt x="1531107" y="508387"/>
                  </a:lnTo>
                  <a:lnTo>
                    <a:pt x="1531107" y="50610"/>
                  </a:lnTo>
                  <a:lnTo>
                    <a:pt x="1527130" y="30910"/>
                  </a:lnTo>
                  <a:lnTo>
                    <a:pt x="1516283" y="14823"/>
                  </a:lnTo>
                  <a:lnTo>
                    <a:pt x="1500196" y="3977"/>
                  </a:lnTo>
                  <a:lnTo>
                    <a:pt x="14804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C2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3" name="Google Shape;993;p46"/>
          <p:cNvSpPr txBox="1"/>
          <p:nvPr/>
        </p:nvSpPr>
        <p:spPr>
          <a:xfrm>
            <a:off x="4010152" y="2010891"/>
            <a:ext cx="1339850" cy="5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-635" algn="ctr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Depth enables efficient learning of hierarchical structure!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4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995" name="Google Shape;995;p4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99" name="Google Shape;999;p4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6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46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5F2A0F-DB60-69E4-F3B0-368F69B651CB}"/>
                  </a:ext>
                </a:extLst>
              </p14:cNvPr>
              <p14:cNvContentPartPr/>
              <p14:nvPr/>
            </p14:nvContentPartPr>
            <p14:xfrm>
              <a:off x="283680" y="358200"/>
              <a:ext cx="2683080" cy="6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5F2A0F-DB60-69E4-F3B0-368F69B651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4320" y="348840"/>
                <a:ext cx="2701800" cy="8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436689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hallenges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with</a:t>
            </a:r>
            <a:r>
              <a:rPr lang="en-US">
                <a:solidFill>
                  <a:srgbClr val="FFFFFF"/>
                </a:solidFill>
              </a:rPr>
              <a:t> V</a:t>
            </a:r>
            <a:r>
              <a:rPr lang="en-US" cap="small">
                <a:solidFill>
                  <a:srgbClr val="FFFFFF"/>
                </a:solidFill>
              </a:rPr>
              <a:t>ery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etworks</a:t>
            </a:r>
            <a:endParaRPr/>
          </a:p>
        </p:txBody>
      </p:sp>
      <p:grpSp>
        <p:nvGrpSpPr>
          <p:cNvPr id="1006" name="Google Shape;1006;p47"/>
          <p:cNvGrpSpPr/>
          <p:nvPr/>
        </p:nvGrpSpPr>
        <p:grpSpPr>
          <a:xfrm>
            <a:off x="513702" y="993292"/>
            <a:ext cx="69291" cy="2073224"/>
            <a:chOff x="513702" y="993292"/>
            <a:chExt cx="69291" cy="2073224"/>
          </a:xfrm>
        </p:grpSpPr>
        <p:pic>
          <p:nvPicPr>
            <p:cNvPr id="1007" name="Google Shape;100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99329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17675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36022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8117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4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995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4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17872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4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6302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8137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4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99722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6" name="Google Shape;1016;p47"/>
          <p:cNvSpPr txBox="1"/>
          <p:nvPr/>
        </p:nvSpPr>
        <p:spPr>
          <a:xfrm>
            <a:off x="347294" y="379042"/>
            <a:ext cx="4051300" cy="2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3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Problems that arise with increasing depth: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Vanishing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53720" lvl="0" indent="0" algn="l" rtl="0">
              <a:lnSpc>
                <a:spcPct val="1147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small in early layers Network fails to learn useful features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ReLU activations, careful initialization, normalization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Exploding Gradients: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017269" lvl="0" indent="0" algn="l" rtl="0">
              <a:lnSpc>
                <a:spcPct val="114599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Gradients become exponentially large Causes numerical instability (NaN/Inf values)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Gradient clipping, proper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Degradation Problem: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402080" lvl="0" indent="0" algn="l" rtl="0">
              <a:lnSpc>
                <a:spcPct val="1147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Very deep networks harder to optimize Training error may increase with depth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Solution: Residual connections (ResNets), skip connections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4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18" name="Google Shape;1018;p4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22" name="Google Shape;1022;p4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E10447-0FC6-DD48-9C1E-E55178128BE2}"/>
                  </a:ext>
                </a:extLst>
              </p14:cNvPr>
              <p14:cNvContentPartPr/>
              <p14:nvPr/>
            </p14:nvContentPartPr>
            <p14:xfrm>
              <a:off x="509040" y="642240"/>
              <a:ext cx="4838040" cy="250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E10447-0FC6-DD48-9C1E-E55178128B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9680" y="632880"/>
                <a:ext cx="4856760" cy="252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/>
        </p:nvSpPr>
        <p:spPr>
          <a:xfrm>
            <a:off x="1400073" y="967954"/>
            <a:ext cx="2960370" cy="7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48284" marR="202565" lvl="0" indent="0" algn="ctr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instructor is gratefully acknowledging the authors who made their course materials freely available online.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deck is prepared by Seetha Parameswaran.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55" name="Google Shape;55;p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055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029" name="Google Shape;102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8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8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8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8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8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48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3" name="Google Shape;1043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48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5" name="Google Shape;1045;p4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8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8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48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49" name="Google Shape;1049;p48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4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53" name="Google Shape;1053;p4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onsiderations</a:t>
            </a:r>
            <a:endParaRPr/>
          </a:p>
        </p:txBody>
      </p:sp>
      <p:sp>
        <p:nvSpPr>
          <p:cNvPr id="1060" name="Google Shape;1060;p49"/>
          <p:cNvSpPr txBox="1"/>
          <p:nvPr/>
        </p:nvSpPr>
        <p:spPr>
          <a:xfrm>
            <a:off x="347294" y="483455"/>
            <a:ext cx="241744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Key decisions when designing a DFNN: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96" y="81170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49"/>
          <p:cNvSpPr txBox="1"/>
          <p:nvPr/>
        </p:nvSpPr>
        <p:spPr>
          <a:xfrm>
            <a:off x="483946" y="80185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3" name="Google Shape;1063;p49"/>
          <p:cNvGrpSpPr/>
          <p:nvPr/>
        </p:nvGrpSpPr>
        <p:grpSpPr>
          <a:xfrm>
            <a:off x="456996" y="1219123"/>
            <a:ext cx="121259" cy="528675"/>
            <a:chOff x="456996" y="1219123"/>
            <a:chExt cx="121259" cy="528675"/>
          </a:xfrm>
        </p:grpSpPr>
        <p:pic>
          <p:nvPicPr>
            <p:cNvPr id="1064" name="Google Shape;1064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6996" y="1219123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6996" y="1626539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49"/>
          <p:cNvSpPr txBox="1"/>
          <p:nvPr/>
        </p:nvSpPr>
        <p:spPr>
          <a:xfrm>
            <a:off x="483946" y="120927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9"/>
          <p:cNvSpPr txBox="1"/>
          <p:nvPr/>
        </p:nvSpPr>
        <p:spPr>
          <a:xfrm>
            <a:off x="483946" y="161668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96" y="203394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49"/>
          <p:cNvSpPr txBox="1"/>
          <p:nvPr/>
        </p:nvSpPr>
        <p:spPr>
          <a:xfrm>
            <a:off x="483946" y="202409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6" y="244135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9"/>
          <p:cNvSpPr txBox="1"/>
          <p:nvPr/>
        </p:nvSpPr>
        <p:spPr>
          <a:xfrm>
            <a:off x="483946" y="243150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9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Number of layers </a:t>
            </a:r>
            <a:r>
              <a:rPr lang="en-US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deep should the network be?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Units per layer </a:t>
            </a:r>
            <a:r>
              <a:rPr lang="en-US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solidFill>
                  <a:srgbClr val="1B1472"/>
                </a:solidFill>
              </a:rPr>
              <a:t>1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solidFill>
                  <a:srgbClr val="1B1472"/>
                </a:solidFill>
              </a:rPr>
              <a:t>2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wide should each layer be?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Activation functions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200" baseline="300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 i="1" baseline="30000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200" baseline="300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200" baseline="30000">
              <a:latin typeface="Tahoma"/>
              <a:ea typeface="Tahoma"/>
              <a:cs typeface="Tahoma"/>
              <a:sym typeface="Tahoma"/>
            </a:endParaRPr>
          </a:p>
          <a:p>
            <a:pPr marL="19304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 </a:t>
            </a:r>
            <a:r>
              <a:rPr lang="en-US" sz="950"/>
              <a:t>Which non-linearity for each layer?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Output layer design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 </a:t>
            </a:r>
            <a:r>
              <a:rPr lang="en-US" sz="950"/>
              <a:t>Depends on task (regression vs classification)</a:t>
            </a:r>
            <a:endParaRPr sz="950"/>
          </a:p>
          <a:p>
            <a:pPr marL="38100" lvl="0" indent="0" algn="l" rtl="0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1472"/>
                </a:solidFill>
              </a:rPr>
              <a:t>Regularization</a:t>
            </a:r>
            <a:endParaRPr/>
          </a:p>
          <a:p>
            <a:pPr marL="193040" lvl="0" indent="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 </a:t>
            </a:r>
            <a:r>
              <a:rPr lang="en-US" sz="950"/>
              <a:t>How to prevent overfitting?</a:t>
            </a:r>
            <a:endParaRPr sz="950"/>
          </a:p>
        </p:txBody>
      </p:sp>
      <p:sp>
        <p:nvSpPr>
          <p:cNvPr id="1073" name="Google Shape;1073;p49"/>
          <p:cNvSpPr txBox="1"/>
          <p:nvPr/>
        </p:nvSpPr>
        <p:spPr>
          <a:xfrm>
            <a:off x="347294" y="2885927"/>
            <a:ext cx="4829175" cy="18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 universal answer - depends on problem, data, and computational resources!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4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075" name="Google Shape;1075;p4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79" name="Google Shape;1079;p4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6C8FE4-6EED-BDF7-D8BE-3D31B538AF8E}"/>
                  </a:ext>
                </a:extLst>
              </p14:cNvPr>
              <p14:cNvContentPartPr/>
              <p14:nvPr/>
            </p14:nvContentPartPr>
            <p14:xfrm>
              <a:off x="1693800" y="2823480"/>
              <a:ext cx="2689560" cy="24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6C8FE4-6EED-BDF7-D8BE-3D31B538AF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4440" y="2814120"/>
                <a:ext cx="2708280" cy="26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42379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utput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esign</a:t>
            </a:r>
            <a:endParaRPr/>
          </a:p>
        </p:txBody>
      </p:sp>
      <p:sp>
        <p:nvSpPr>
          <p:cNvPr id="1086" name="Google Shape;1086;p5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87" name="Google Shape;1087;p5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r>
              <a:rPr lang="en-US"/>
              <a:t> / 67</a:t>
            </a:r>
            <a:endParaRPr/>
          </a:p>
        </p:txBody>
      </p:sp>
      <p:pic>
        <p:nvPicPr>
          <p:cNvPr id="1089" name="Google Shape;10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5" y="487375"/>
            <a:ext cx="3479875" cy="25834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527ED2-E2CC-B75A-839B-B35E7D644D86}"/>
                  </a:ext>
                </a:extLst>
              </p14:cNvPr>
              <p14:cNvContentPartPr/>
              <p14:nvPr/>
            </p14:nvContentPartPr>
            <p14:xfrm>
              <a:off x="405360" y="876600"/>
              <a:ext cx="221040" cy="166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527ED2-E2CC-B75A-839B-B35E7D644D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000" y="867240"/>
                <a:ext cx="239760" cy="167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r>
              <a:rPr lang="en-US" cap="small">
                <a:solidFill>
                  <a:srgbClr val="FFFFFF"/>
                </a:solidFill>
              </a:rPr>
              <a:t>eneral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uidelines</a:t>
            </a:r>
            <a:endParaRPr/>
          </a:p>
        </p:txBody>
      </p:sp>
      <p:grpSp>
        <p:nvGrpSpPr>
          <p:cNvPr id="1095" name="Google Shape;1095;p51"/>
          <p:cNvGrpSpPr/>
          <p:nvPr/>
        </p:nvGrpSpPr>
        <p:grpSpPr>
          <a:xfrm>
            <a:off x="513702" y="738276"/>
            <a:ext cx="69291" cy="2305189"/>
            <a:chOff x="513702" y="738276"/>
            <a:chExt cx="69291" cy="2305189"/>
          </a:xfrm>
        </p:grpSpPr>
        <p:pic>
          <p:nvPicPr>
            <p:cNvPr id="1096" name="Google Shape;109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3827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222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10623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5112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563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2013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79019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97417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4" name="Google Shape;1104;p51"/>
          <p:cNvSpPr txBox="1"/>
          <p:nvPr/>
        </p:nvSpPr>
        <p:spPr>
          <a:xfrm>
            <a:off x="334601" y="418987"/>
            <a:ext cx="45711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9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Start Simple: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Begin with 2-3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marR="16954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10-100 units per layer (depending on problem scale)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marR="16954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Gradually increase complexity if needed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84785" lvl="0" indent="-159385" algn="l" rtl="0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Common Patterns: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marR="70167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Decreasing width: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latin typeface="Arial"/>
                <a:ea typeface="Arial"/>
                <a:cs typeface="Arial"/>
                <a:sym typeface="Arial"/>
              </a:rPr>
              <a:t>L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marR="659765" lvl="0" indent="0" algn="ctr" rtl="0">
              <a:lnSpc>
                <a:spcPct val="118421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Funnel architecture (compression)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0" marR="711835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Constant width: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50" i="1" baseline="-25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200" baseline="-250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1050" baseline="-25000">
                <a:latin typeface="Arial"/>
                <a:ea typeface="Arial"/>
                <a:cs typeface="Arial"/>
                <a:sym typeface="Arial"/>
              </a:rPr>
              <a:t>1</a:t>
            </a:r>
            <a:endParaRPr sz="1050" baseline="-25000">
              <a:latin typeface="Arial"/>
              <a:ea typeface="Arial"/>
              <a:cs typeface="Arial"/>
              <a:sym typeface="Arial"/>
            </a:endParaRPr>
          </a:p>
          <a:p>
            <a:pPr marL="0" marR="1283970" lvl="0" indent="0" algn="ctr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Uniform representation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0" marR="7943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Hourglass: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Narrow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Wide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marR="559435" lvl="0" indent="0" algn="ctr" rtl="0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-US" sz="900" baseline="30000">
                <a:solidFill>
                  <a:srgbClr val="3333B2"/>
                </a:solidFill>
              </a:rPr>
              <a:t>&gt;</a:t>
            </a:r>
            <a:r>
              <a:rPr lang="en-US" sz="900" baseline="300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Learns compressed representations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84785" lvl="0" indent="-159385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Scale with Data: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can support larger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225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Less data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 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keep networks smaller to avoid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5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06" name="Google Shape;1106;p5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5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10" name="Google Shape;1110;p5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1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51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B7EDDF-214C-C222-83F6-54E7C9527B0B}"/>
                  </a:ext>
                </a:extLst>
              </p14:cNvPr>
              <p14:cNvContentPartPr/>
              <p14:nvPr/>
            </p14:nvContentPartPr>
            <p14:xfrm>
              <a:off x="1166760" y="991440"/>
              <a:ext cx="4335840" cy="215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B7EDDF-214C-C222-83F6-54E7C9527B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7400" y="982080"/>
                <a:ext cx="4354560" cy="217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</a:t>
            </a:r>
            <a:r>
              <a:rPr lang="en-US" cap="small">
                <a:solidFill>
                  <a:srgbClr val="FFFFFF"/>
                </a:solidFill>
              </a:rPr>
              <a:t>idden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ayer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unctions</a:t>
            </a:r>
            <a:endParaRPr/>
          </a:p>
        </p:txBody>
      </p:sp>
      <p:graphicFrame>
        <p:nvGraphicFramePr>
          <p:cNvPr id="1117" name="Google Shape;1117;p52"/>
          <p:cNvGraphicFramePr/>
          <p:nvPr/>
        </p:nvGraphicFramePr>
        <p:xfrm>
          <a:off x="1008405" y="545858"/>
          <a:ext cx="3736975" cy="1571025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84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When to Use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When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00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choice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Fast, no vanishing gradient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dying ReLU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Leaky 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Fixes dying ReLU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Never (safe choice)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Tanh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Zero-centered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Very deep networks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Sigmoid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Avoid for hidden layers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(only for binary output)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Hidden layers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5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saturation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18" name="Google Shape;1118;p52"/>
          <p:cNvGrpSpPr/>
          <p:nvPr/>
        </p:nvGrpSpPr>
        <p:grpSpPr>
          <a:xfrm>
            <a:off x="513702" y="2542260"/>
            <a:ext cx="69291" cy="482397"/>
            <a:chOff x="513702" y="2542260"/>
            <a:chExt cx="69291" cy="482397"/>
          </a:xfrm>
        </p:grpSpPr>
        <p:pic>
          <p:nvPicPr>
            <p:cNvPr id="1119" name="Google Shape;11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254226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274881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9553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2" name="Google Shape;1122;p52"/>
          <p:cNvSpPr txBox="1"/>
          <p:nvPr/>
        </p:nvSpPr>
        <p:spPr>
          <a:xfrm>
            <a:off x="347294" y="2210649"/>
            <a:ext cx="4029075" cy="85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Modern recommendation: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Default: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ReLU for hidden layers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Alternative: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Leaky ReLU, ELU for very deep networks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Avoid: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Sigmoid/Tanh in hidden layers (unless specific reason)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5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24" name="Google Shape;1124;p5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5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28" name="Google Shape;1128;p5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3FA0A4-9E7C-9F17-4400-D855E277420E}"/>
                  </a:ext>
                </a:extLst>
              </p14:cNvPr>
              <p14:cNvContentPartPr/>
              <p14:nvPr/>
            </p14:nvContentPartPr>
            <p14:xfrm>
              <a:off x="2082960" y="477720"/>
              <a:ext cx="3680640" cy="267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3FA0A4-9E7C-9F17-4400-D855E27742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3600" y="468360"/>
                <a:ext cx="3699360" cy="269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</a:t>
            </a:r>
            <a:r>
              <a:rPr lang="en-US" cap="small">
                <a:solidFill>
                  <a:srgbClr val="FFFFFF"/>
                </a:solidFill>
              </a:rPr>
              <a:t>egularization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echniques</a:t>
            </a:r>
            <a:endParaRPr/>
          </a:p>
        </p:txBody>
      </p:sp>
      <p:sp>
        <p:nvSpPr>
          <p:cNvPr id="1135" name="Google Shape;1135;p53"/>
          <p:cNvSpPr txBox="1"/>
          <p:nvPr/>
        </p:nvSpPr>
        <p:spPr>
          <a:xfrm>
            <a:off x="347294" y="737411"/>
            <a:ext cx="2261235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3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Prevent overfitting with: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L2 Regularization (Weight Decay):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Dropout: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Early Stopping: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Normalization: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3"/>
          <p:cNvSpPr txBox="1"/>
          <p:nvPr/>
        </p:nvSpPr>
        <p:spPr>
          <a:xfrm>
            <a:off x="347294" y="2406153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53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38" name="Google Shape;1138;p5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5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42" name="Google Shape;1142;p5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A32D1F-B93A-C78C-1F4C-DC8B51E930B3}"/>
                  </a:ext>
                </a:extLst>
              </p14:cNvPr>
              <p14:cNvContentPartPr/>
              <p14:nvPr/>
            </p14:nvContentPartPr>
            <p14:xfrm>
              <a:off x="1092240" y="1178280"/>
              <a:ext cx="1725840" cy="109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A32D1F-B93A-C78C-1F4C-DC8B51E930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80" y="1168920"/>
                <a:ext cx="1744560" cy="111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149" name="Google Shape;114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4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4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4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5" name="Google Shape;1155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4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4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4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54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54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54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5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69" name="Google Shape;1169;p5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73" name="Google Shape;1173;p5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24F809-C5FC-B009-D828-81BAFFE126B0}"/>
                  </a:ext>
                </a:extLst>
              </p14:cNvPr>
              <p14:cNvContentPartPr/>
              <p14:nvPr/>
            </p14:nvContentPartPr>
            <p14:xfrm>
              <a:off x="1215720" y="2492280"/>
              <a:ext cx="1061280" cy="44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24F809-C5FC-B009-D828-81BAFFE126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06360" y="2482920"/>
                <a:ext cx="1080000" cy="46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I</a:t>
            </a:r>
            <a:r>
              <a:rPr lang="en-US" cap="small">
                <a:solidFill>
                  <a:srgbClr val="FFFFFF"/>
                </a:solidFill>
              </a:rPr>
              <a:t>nitialization</a:t>
            </a:r>
            <a:endParaRPr/>
          </a:p>
        </p:txBody>
      </p:sp>
      <p:grpSp>
        <p:nvGrpSpPr>
          <p:cNvPr id="1180" name="Google Shape;1180;p55"/>
          <p:cNvGrpSpPr/>
          <p:nvPr/>
        </p:nvGrpSpPr>
        <p:grpSpPr>
          <a:xfrm>
            <a:off x="513702" y="1562239"/>
            <a:ext cx="69291" cy="512140"/>
            <a:chOff x="513702" y="1562239"/>
            <a:chExt cx="69291" cy="512140"/>
          </a:xfrm>
        </p:grpSpPr>
        <p:pic>
          <p:nvPicPr>
            <p:cNvPr id="1181" name="Google Shape;1181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1562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78366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20050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4" name="Google Shape;1184;p55"/>
          <p:cNvSpPr txBox="1"/>
          <p:nvPr/>
        </p:nvSpPr>
        <p:spPr>
          <a:xfrm>
            <a:off x="321894" y="683709"/>
            <a:ext cx="30543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 is critical for training success!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r>
              <a:rPr lang="en-US" sz="1200">
                <a:solidFill>
                  <a:srgbClr val="EC202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Bad: Zero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89865" lvl="0" indent="-151765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218B21"/>
              </a:buClr>
              <a:buSzPts val="1200"/>
              <a:buFont typeface="Quattrocento Sans"/>
              <a:buChar char="✓"/>
            </a:pPr>
            <a:r>
              <a:rPr lang="en-US" sz="1050">
                <a:solidFill>
                  <a:srgbClr val="218B21"/>
                </a:solidFill>
                <a:latin typeface="Arial"/>
                <a:ea typeface="Arial"/>
                <a:cs typeface="Arial"/>
                <a:sym typeface="Arial"/>
              </a:rPr>
              <a:t>Good: Random initialization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35280" marR="30480" lvl="0" indent="0" algn="l" rtl="0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Xavier/Glorot Initialization for Sigmoid / Tanh He Initialization for ReLU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3528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Biases: Initialize to zero: </a:t>
            </a: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 i="1" baseline="300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200" baseline="300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 b="1">
                <a:latin typeface="Arial"/>
                <a:ea typeface="Arial"/>
                <a:cs typeface="Arial"/>
                <a:sym typeface="Arial"/>
              </a:rPr>
              <a:t>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5"/>
          <p:cNvSpPr txBox="1"/>
          <p:nvPr/>
        </p:nvSpPr>
        <p:spPr>
          <a:xfrm>
            <a:off x="347294" y="2520936"/>
            <a:ext cx="2833370" cy="1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Note: You will learn about this in Module 10 and 11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6" name="Google Shape;1186;p5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187" name="Google Shape;1187;p5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5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91" name="Google Shape;1191;p5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H</a:t>
            </a:r>
            <a:r>
              <a:rPr lang="en-US" cap="small">
                <a:solidFill>
                  <a:srgbClr val="FFFFFF"/>
                </a:solidFill>
              </a:rPr>
              <a:t>yperparameters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une</a:t>
            </a:r>
            <a:endParaRPr/>
          </a:p>
        </p:txBody>
      </p:sp>
      <p:grpSp>
        <p:nvGrpSpPr>
          <p:cNvPr id="1198" name="Google Shape;1198;p56"/>
          <p:cNvGrpSpPr/>
          <p:nvPr/>
        </p:nvGrpSpPr>
        <p:grpSpPr>
          <a:xfrm>
            <a:off x="513702" y="755472"/>
            <a:ext cx="69291" cy="2270785"/>
            <a:chOff x="513702" y="755472"/>
            <a:chExt cx="69291" cy="2270785"/>
          </a:xfrm>
        </p:grpSpPr>
        <p:pic>
          <p:nvPicPr>
            <p:cNvPr id="1199" name="Google Shape;119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5547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6010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44696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6515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5621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060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5477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75234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95696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8" name="Google Shape;1208;p56"/>
          <p:cNvSpPr txBox="1"/>
          <p:nvPr/>
        </p:nvSpPr>
        <p:spPr>
          <a:xfrm>
            <a:off x="347294" y="387965"/>
            <a:ext cx="34119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172085" lvl="0" indent="-159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Start with: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Consider adaptive methods (Adam with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η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001)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Size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Common: </a:t>
            </a:r>
            <a:r>
              <a:rPr lang="en-US" sz="1050" i="1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marL="309880" marR="80645" lvl="0" indent="0" algn="l" rtl="0">
              <a:lnSpc>
                <a:spcPct val="153333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Larger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faster but may hurt generalization Smaller batch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 →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better generalization but slower Limited by GPU memory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72085" lvl="0" indent="-159385" algn="l" rtl="0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Number of Epochs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274955" lvl="0" indent="0" algn="l" rtl="0">
              <a:lnSpc>
                <a:spcPct val="127899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early stopping based on validation loss Typically 50-200 epochs for moderate datasets Monitor for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9" name="Google Shape;1209;p5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10" name="Google Shape;1210;p5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5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14" name="Google Shape;1214;p5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5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261683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eature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reprocessing</a:t>
            </a:r>
            <a:endParaRPr/>
          </a:p>
        </p:txBody>
      </p:sp>
      <p:grpSp>
        <p:nvGrpSpPr>
          <p:cNvPr id="1221" name="Google Shape;1221;p57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22" name="Google Shape;1222;p5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26" name="Google Shape;1226;p5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57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57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25" y="499649"/>
            <a:ext cx="3649852" cy="2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r>
              <a:rPr lang="en-US">
                <a:solidFill>
                  <a:srgbClr val="FFFFFF"/>
                </a:solidFill>
              </a:rPr>
              <a:t>: V</a:t>
            </a:r>
            <a:r>
              <a:rPr lang="en-US" cap="small">
                <a:solidFill>
                  <a:srgbClr val="FFFFFF"/>
                </a:solidFill>
              </a:rPr>
              <a:t>ectorized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648" name="Google Shape;648;p3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" name="Google Shape;651;p3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52" name="Google Shape;652;p3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 / 67</a:t>
            </a:r>
            <a:endParaRPr/>
          </a:p>
        </p:txBody>
      </p:sp>
      <p:pic>
        <p:nvPicPr>
          <p:cNvPr id="654" name="Google Shape;6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0" y="552360"/>
            <a:ext cx="4876858" cy="2435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CCAA67-64A8-7D43-6BA4-E252C07FD960}"/>
                  </a:ext>
                </a:extLst>
              </p14:cNvPr>
              <p14:cNvContentPartPr/>
              <p14:nvPr/>
            </p14:nvContentPartPr>
            <p14:xfrm>
              <a:off x="1988640" y="1306800"/>
              <a:ext cx="682920" cy="117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CCAA67-64A8-7D43-6BA4-E252C07FD9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9280" y="1297440"/>
                <a:ext cx="701640" cy="11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579341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onitoring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raining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rogress</a:t>
            </a:r>
            <a:endParaRPr/>
          </a:p>
        </p:txBody>
      </p:sp>
      <p:sp>
        <p:nvSpPr>
          <p:cNvPr id="1234" name="Google Shape;1234;p58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35" name="Google Shape;1235;p5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8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r>
              <a:rPr lang="en-US"/>
              <a:t> / 67</a:t>
            </a:r>
            <a:endParaRPr/>
          </a:p>
        </p:txBody>
      </p:sp>
      <p:pic>
        <p:nvPicPr>
          <p:cNvPr id="1237" name="Google Shape;12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25" y="550235"/>
            <a:ext cx="4550724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9"/>
          <p:cNvSpPr txBox="1"/>
          <p:nvPr/>
        </p:nvSpPr>
        <p:spPr>
          <a:xfrm>
            <a:off x="95300" y="109545"/>
            <a:ext cx="304355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iagnosing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raining</a:t>
            </a:r>
            <a:r>
              <a:rPr lang="en-US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  <a:r>
              <a:rPr lang="en-US" sz="1700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ssues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43" name="Google Shape;1243;p59"/>
          <p:cNvGraphicFramePr/>
          <p:nvPr/>
        </p:nvGraphicFramePr>
        <p:xfrm>
          <a:off x="360006" y="532320"/>
          <a:ext cx="5185425" cy="2451873"/>
        </p:xfrm>
        <a:graphic>
          <a:graphicData uri="http://schemas.openxmlformats.org/drawingml/2006/table">
            <a:tbl>
              <a:tblPr firstRow="1" bandRow="1">
                <a:noFill/>
                <a:tableStyleId>{2B3A80E9-8C9B-4F1C-9C85-0C3D0799B159}</a:tableStyleId>
              </a:tblPr>
              <a:tblGrid>
                <a:gridCol w="116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Symptom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Diagnosis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= NaN/Inf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Numerical instability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check gradients, normalize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inputs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not decreas-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 rate  too  small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 bug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verify gradient computation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Loss oscillating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rate too large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 use learning rate schedule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 loss 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↓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validation loss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↑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Overfitting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Add regularization, dropout, more data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Both losses high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Underfitting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Increase capacity (wider/deeper),  train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longer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Slow convergence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Poor initialization OR bad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 proper init (He/Xavier),  normalize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2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Vanishing gradients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 ReLU, better init, batch normalization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Gradients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→</a:t>
                      </a:r>
                      <a:r>
                        <a:rPr lang="en-US" sz="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1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∞</a:t>
                      </a:r>
                      <a:endParaRPr sz="11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Exploding gradients</a:t>
                      </a:r>
                      <a:endParaRPr sz="9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90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lvl="0" indent="0" algn="l" rtl="0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 clipping, decrease </a:t>
                      </a:r>
                      <a:r>
                        <a:rPr lang="en-US" sz="11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44" name="Google Shape;1244;p5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45" name="Google Shape;1245;p5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49" name="Google Shape;1249;p5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ebugging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hecklist</a:t>
            </a:r>
            <a:endParaRPr/>
          </a:p>
        </p:txBody>
      </p:sp>
      <p:grpSp>
        <p:nvGrpSpPr>
          <p:cNvPr id="1256" name="Google Shape;1256;p60"/>
          <p:cNvGrpSpPr/>
          <p:nvPr/>
        </p:nvGrpSpPr>
        <p:grpSpPr>
          <a:xfrm>
            <a:off x="513702" y="705345"/>
            <a:ext cx="69291" cy="2367648"/>
            <a:chOff x="513702" y="705345"/>
            <a:chExt cx="69291" cy="2367648"/>
          </a:xfrm>
        </p:grpSpPr>
        <p:pic>
          <p:nvPicPr>
            <p:cNvPr id="1257" name="Google Shape;125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13842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2827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185451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199887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143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28760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6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13702" y="27149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6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13702" y="285934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6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13702" y="300370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0" name="Google Shape;1270;p60"/>
          <p:cNvSpPr txBox="1"/>
          <p:nvPr/>
        </p:nvSpPr>
        <p:spPr>
          <a:xfrm>
            <a:off x="347301" y="452025"/>
            <a:ext cx="4619700" cy="26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Before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96024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Features normalized/standardized Data split into train/val/test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 layer matches task (sigmoid for binary, softmax for multi-class) Loss function matches output activation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Weights initialized properly (not all zeros!)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During training: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54749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Loss decreasing on training set Validation loss tracked separately Gradients neither vanishing nor exploding No NaN/Inf values in loss or activations Training accuracy improving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Sanity checks: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1105535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Try overfitting a small batch (should reach 0 loss) Verify shapes of all matrices/tensors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Test forward pass before adding backprop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60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72" name="Google Shape;1272;p60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60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76" name="Google Shape;1276;p6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60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1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mplementation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est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ractices</a:t>
            </a:r>
            <a:endParaRPr/>
          </a:p>
        </p:txBody>
      </p:sp>
      <p:grpSp>
        <p:nvGrpSpPr>
          <p:cNvPr id="1283" name="Google Shape;1283;p61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284" name="Google Shape;1284;p61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61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88" name="Google Shape;1288;p6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1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r>
              <a:rPr lang="en-US"/>
              <a:t> / 67</a:t>
            </a:r>
            <a:endParaRPr/>
          </a:p>
        </p:txBody>
      </p:sp>
      <p:pic>
        <p:nvPicPr>
          <p:cNvPr id="1290" name="Google Shape;12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50" y="550235"/>
            <a:ext cx="3984605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2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296" name="Google Shape;12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62" y="59103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2"/>
          <p:cNvSpPr txBox="1"/>
          <p:nvPr/>
        </p:nvSpPr>
        <p:spPr>
          <a:xfrm>
            <a:off x="387959" y="594714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8" name="Google Shape;129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662" y="859612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62"/>
          <p:cNvSpPr txBox="1"/>
          <p:nvPr/>
        </p:nvSpPr>
        <p:spPr>
          <a:xfrm>
            <a:off x="387959" y="86328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0" name="Google Shape;1300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62" y="1128179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62"/>
          <p:cNvSpPr txBox="1"/>
          <p:nvPr/>
        </p:nvSpPr>
        <p:spPr>
          <a:xfrm>
            <a:off x="387959" y="113186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2" name="Google Shape;1302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662" y="139675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2"/>
          <p:cNvSpPr txBox="1"/>
          <p:nvPr/>
        </p:nvSpPr>
        <p:spPr>
          <a:xfrm>
            <a:off x="387959" y="1400440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662" y="166533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2"/>
          <p:cNvSpPr txBox="1"/>
          <p:nvPr/>
        </p:nvSpPr>
        <p:spPr>
          <a:xfrm>
            <a:off x="387959" y="166900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6" name="Google Shape;1306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649" y="1933905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62"/>
          <p:cNvSpPr txBox="1"/>
          <p:nvPr/>
        </p:nvSpPr>
        <p:spPr>
          <a:xfrm>
            <a:off x="387959" y="193758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8" name="Google Shape;1308;p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649" y="220248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2"/>
          <p:cNvSpPr txBox="1"/>
          <p:nvPr/>
        </p:nvSpPr>
        <p:spPr>
          <a:xfrm>
            <a:off x="387959" y="220616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0" name="Google Shape;1310;p6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3649" y="2471064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62"/>
          <p:cNvSpPr txBox="1"/>
          <p:nvPr/>
        </p:nvSpPr>
        <p:spPr>
          <a:xfrm>
            <a:off x="387959" y="2474733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2" name="Google Shape;1312;p6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649" y="2739631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62"/>
          <p:cNvSpPr txBox="1"/>
          <p:nvPr/>
        </p:nvSpPr>
        <p:spPr>
          <a:xfrm>
            <a:off x="387959" y="274331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62"/>
          <p:cNvSpPr txBox="1"/>
          <p:nvPr/>
        </p:nvSpPr>
        <p:spPr>
          <a:xfrm>
            <a:off x="563029" y="476951"/>
            <a:ext cx="33396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otivation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XOR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roblem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inearity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eural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etworks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omponents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raining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DFNN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aking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redictions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mpact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epth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idth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DFNN A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rchitecture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esign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mplementation</a:t>
            </a:r>
            <a:r>
              <a:rPr lang="en-US" sz="1400" u="sng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</a:t>
            </a:r>
            <a:r>
              <a:rPr lang="en-US" sz="1400" u="sng" cap="small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</a:t>
            </a:r>
            <a:r>
              <a:rPr lang="en-US" sz="1400">
                <a:solidFill>
                  <a:srgbClr val="D6D6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rgbClr val="D6D6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06755" lvl="0" indent="0" algn="l" rtl="0">
              <a:lnSpc>
                <a:spcPct val="125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400" u="sng" cap="small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ummary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62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16" name="Google Shape;1316;p62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62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20" name="Google Shape;1320;p6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62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3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akeaways</a:t>
            </a:r>
            <a:endParaRPr/>
          </a:p>
        </p:txBody>
      </p:sp>
      <p:grpSp>
        <p:nvGrpSpPr>
          <p:cNvPr id="1327" name="Google Shape;1327;p63"/>
          <p:cNvGrpSpPr/>
          <p:nvPr/>
        </p:nvGrpSpPr>
        <p:grpSpPr>
          <a:xfrm>
            <a:off x="0" y="557949"/>
            <a:ext cx="5760261" cy="2676062"/>
            <a:chOff x="0" y="557949"/>
            <a:chExt cx="5760261" cy="2676062"/>
          </a:xfrm>
        </p:grpSpPr>
        <p:pic>
          <p:nvPicPr>
            <p:cNvPr id="1328" name="Google Shape;1328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55794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2915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30036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67157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204278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6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2305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6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41828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6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7894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63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3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63"/>
          <p:cNvSpPr txBox="1"/>
          <p:nvPr/>
        </p:nvSpPr>
        <p:spPr>
          <a:xfrm>
            <a:off x="644626" y="460932"/>
            <a:ext cx="4767580" cy="262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470534" lvl="0" indent="0" algn="l" rtl="0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Non-linearity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essential for learning complex patterns; without it, deep networks collapse to linear models.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421005" lvl="0" indent="0" algn="l" rtl="0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DFNN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= stacked layers with non-linear activations, enabling hierarchical feature learning.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398145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Four components: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Data, Model (architecture), Objective (loss), Learning (backpropagation + SGD).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340360" lvl="0" indent="0" algn="l" rtl="0">
              <a:lnSpc>
                <a:spcPct val="11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Backpropagation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efficiently computes gradients using chain rule; enables training deep networks.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217804" lvl="0" indent="0" algn="l" rtl="0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Depth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enables learning hierarchical features and improves expressiveness.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Width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increases capacity within each layer but requires more data.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Proper initialization, normalization, and regularization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are critical for successful training.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marR="173990" lvl="0" indent="0" algn="l" rtl="0">
              <a:lnSpc>
                <a:spcPct val="1147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ReLU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default activation for hidden layers; use task-specific activations for output.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3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1" name="Google Shape;1341;p6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3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ower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eep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earning</a:t>
            </a:r>
            <a:endParaRPr/>
          </a:p>
        </p:txBody>
      </p:sp>
      <p:sp>
        <p:nvSpPr>
          <p:cNvPr id="1348" name="Google Shape;1348;p6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49" name="Google Shape;1349;p6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4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r>
              <a:rPr lang="en-US"/>
              <a:t> / 67</a:t>
            </a:r>
            <a:endParaRPr/>
          </a:p>
        </p:txBody>
      </p:sp>
      <p:pic>
        <p:nvPicPr>
          <p:cNvPr id="1351" name="Google Shape;13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00" y="550235"/>
            <a:ext cx="5012117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ext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357" name="Google Shape;1357;p65"/>
          <p:cNvGrpSpPr/>
          <p:nvPr/>
        </p:nvGrpSpPr>
        <p:grpSpPr>
          <a:xfrm>
            <a:off x="513702" y="759904"/>
            <a:ext cx="69291" cy="2034616"/>
            <a:chOff x="513702" y="759904"/>
            <a:chExt cx="69291" cy="2034616"/>
          </a:xfrm>
        </p:grpSpPr>
        <p:pic>
          <p:nvPicPr>
            <p:cNvPr id="1358" name="Google Shape;1358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599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9698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1797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6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38973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6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8854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6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20953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6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3053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6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51528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6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7252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7" name="Google Shape;1367;p65"/>
          <p:cNvSpPr txBox="1"/>
          <p:nvPr/>
        </p:nvSpPr>
        <p:spPr>
          <a:xfrm>
            <a:off x="347294" y="422654"/>
            <a:ext cx="4451985" cy="269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Specialized Architectures: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just" rtl="0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images and spatial data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Recurrent Neural Networks (RNNs):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sequences and time series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Transformers: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attention-based models (GPT, BERT)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just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Graph Neural Networks: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For graph-structured data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Advanced Topics: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752475" lvl="0" indent="0" algn="l" rtl="0">
              <a:lnSpc>
                <a:spcPct val="1312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Optimization algorithms (Adam, RMSprop, AdaGrad) Advanced regularization (Dropout, Batch Normalization) Transfer learning and pre-training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309880" marR="1563370" lvl="0" indent="0" algn="l" rtl="0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Model interpretability and explainability Efficient inference and model compression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DFNNs are the foundation - master them first!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p6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69" name="Google Shape;1369;p6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6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73" name="Google Shape;1373;p6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65"/>
          <p:cNvSpPr txBox="1"/>
          <p:nvPr/>
        </p:nvSpPr>
        <p:spPr>
          <a:xfrm>
            <a:off x="4674248" y="3137672"/>
            <a:ext cx="29273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65 / 67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6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become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roficient</a:t>
            </a:r>
            <a:endParaRPr/>
          </a:p>
        </p:txBody>
      </p:sp>
      <p:grpSp>
        <p:nvGrpSpPr>
          <p:cNvPr id="1380" name="Google Shape;1380;p66"/>
          <p:cNvGrpSpPr/>
          <p:nvPr/>
        </p:nvGrpSpPr>
        <p:grpSpPr>
          <a:xfrm>
            <a:off x="513702" y="705345"/>
            <a:ext cx="69291" cy="2361933"/>
            <a:chOff x="513702" y="705345"/>
            <a:chExt cx="69291" cy="2361933"/>
          </a:xfrm>
        </p:grpSpPr>
        <p:pic>
          <p:nvPicPr>
            <p:cNvPr id="1381" name="Google Shape;1381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702" y="7053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84970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6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9940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6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42144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6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3702" y="15658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6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702" y="17101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6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702" y="213753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6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3702" y="228189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6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13702" y="2426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6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3702" y="28536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6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13702" y="29979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2" name="Google Shape;1392;p66"/>
          <p:cNvSpPr txBox="1"/>
          <p:nvPr/>
        </p:nvSpPr>
        <p:spPr>
          <a:xfrm>
            <a:off x="347294" y="452026"/>
            <a:ext cx="3480300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5875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Implement from scratch: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60769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Write forward pass, backpropagation manually Verify with gradient checking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Train on simple datasets (XOR, MNIST)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2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Use frameworks effectively: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5080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PyTorch, TensorFlow, JAX handle backprop automatically But understanding the math makes debugging easier Focus on architecture design and hyperparameter tuning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3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Experiment and iterate: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802005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Start simple, gradually increase complexity Track experiments systematically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lvl="0" indent="0" algn="l" rtl="0">
              <a:lnSpc>
                <a:spcPct val="119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Learn from failures (most time spent debugging!)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58750" lvl="0" indent="-146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4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Study successful architectures: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309880" marR="666115" lvl="0" indent="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Read papers, examine code implementations Understand design choices and motivations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Google Shape;1393;p66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1394" name="Google Shape;1394;p66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66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98" name="Google Shape;1398;p6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66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"/>
            <a:ext cx="5759866" cy="32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 cap="small"/>
              <a:t>eferences</a:t>
            </a:r>
            <a:endParaRPr/>
          </a:p>
        </p:txBody>
      </p:sp>
      <p:grpSp>
        <p:nvGrpSpPr>
          <p:cNvPr id="1406" name="Google Shape;1406;p67"/>
          <p:cNvGrpSpPr/>
          <p:nvPr/>
        </p:nvGrpSpPr>
        <p:grpSpPr>
          <a:xfrm>
            <a:off x="0" y="1203553"/>
            <a:ext cx="5760261" cy="2030458"/>
            <a:chOff x="0" y="1203553"/>
            <a:chExt cx="5760261" cy="2030458"/>
          </a:xfrm>
        </p:grpSpPr>
        <p:pic>
          <p:nvPicPr>
            <p:cNvPr id="1407" name="Google Shape;1407;p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702" y="120355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6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702" y="160844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6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3702" y="18298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67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7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7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67"/>
          <p:cNvSpPr txBox="1">
            <a:spLocks noGrp="1"/>
          </p:cNvSpPr>
          <p:nvPr>
            <p:ph type="body" idx="1"/>
          </p:nvPr>
        </p:nvSpPr>
        <p:spPr>
          <a:xfrm>
            <a:off x="619226" y="715770"/>
            <a:ext cx="4527346" cy="20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61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Goodfellow</a:t>
            </a:r>
            <a:r>
              <a:rPr lang="en-US" dirty="0"/>
              <a:t> et al. ”Deep Learning” - Chapter 6</a:t>
            </a:r>
            <a:endParaRPr dirty="0"/>
          </a:p>
          <a:p>
            <a:pPr marL="3810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http://www.deeplearningbook.org/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38100" marR="5080" lvl="0" indent="0" algn="l" rtl="0">
              <a:lnSpc>
                <a:spcPct val="144916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dirty="0"/>
              <a:t>Zhang et al. ”Dive into Deep Learning” - Chapters 4, 5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https://d2l.ai/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Nielsen, M. ”Neural Networks and Deep Learning”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http://neuralnetworksanddeeplearning.com/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67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15" name="Google Shape;1415;p6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67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r>
              <a:rPr lang="en-US"/>
              <a:t> / 67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ackpropagating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rror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ignals</a:t>
            </a:r>
            <a:endParaRPr/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4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4674248" y="3137672"/>
            <a:ext cx="292735" cy="10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Calibri"/>
                <a:ea typeface="Calibri"/>
                <a:cs typeface="Calibri"/>
                <a:sym typeface="Calibri"/>
              </a:rPr>
              <a:t>37 / 67</a:t>
            </a:r>
            <a:endParaRPr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7150"/>
            <a:ext cx="5414659" cy="25709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0B5A2F-CB96-04CB-BA7D-F840E7BAFC04}"/>
                  </a:ext>
                </a:extLst>
              </p14:cNvPr>
              <p14:cNvContentPartPr/>
              <p14:nvPr/>
            </p14:nvContentPartPr>
            <p14:xfrm>
              <a:off x="1785960" y="1245960"/>
              <a:ext cx="367560" cy="14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0B5A2F-CB96-04CB-BA7D-F840E7BAFC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6600" y="1236600"/>
                <a:ext cx="38628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251750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radients</a:t>
            </a:r>
            <a:endParaRPr/>
          </a:p>
        </p:txBody>
      </p:sp>
      <p:grpSp>
        <p:nvGrpSpPr>
          <p:cNvPr id="737" name="Google Shape;737;p35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38" name="Google Shape;738;p35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5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42" name="Google Shape;742;p3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 / 67</a:t>
            </a:r>
            <a:endParaRPr/>
          </a:p>
        </p:txBody>
      </p:sp>
      <p:pic>
        <p:nvPicPr>
          <p:cNvPr id="744" name="Google Shape;7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0235"/>
            <a:ext cx="5461002" cy="21783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DAB85A-B7EC-78F0-88B3-45FA9E69A4B7}"/>
                  </a:ext>
                </a:extLst>
              </p14:cNvPr>
              <p14:cNvContentPartPr/>
              <p14:nvPr/>
            </p14:nvContentPartPr>
            <p14:xfrm>
              <a:off x="1509120" y="1482480"/>
              <a:ext cx="221040" cy="54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DAB85A-B7EC-78F0-88B3-45FA9E69A4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9760" y="1473120"/>
                <a:ext cx="23976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63547E-E0BC-C4C3-1FB6-D79F2BB706A1}"/>
                  </a:ext>
                </a:extLst>
              </p14:cNvPr>
              <p14:cNvContentPartPr/>
              <p14:nvPr/>
            </p14:nvContentPartPr>
            <p14:xfrm>
              <a:off x="1954800" y="464040"/>
              <a:ext cx="3342960" cy="147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63547E-E0BC-C4C3-1FB6-D79F2BB706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5440" y="454680"/>
                <a:ext cx="3361680" cy="149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>
            <a:spLocks noGrp="1"/>
          </p:cNvSpPr>
          <p:nvPr>
            <p:ph type="title"/>
          </p:nvPr>
        </p:nvSpPr>
        <p:spPr>
          <a:xfrm>
            <a:off x="95300" y="109545"/>
            <a:ext cx="5302885" cy="2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arameter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tep</a:t>
            </a:r>
            <a:endParaRPr/>
          </a:p>
        </p:txBody>
      </p:sp>
      <p:sp>
        <p:nvSpPr>
          <p:cNvPr id="789" name="Google Shape;789;p39"/>
          <p:cNvSpPr txBox="1"/>
          <p:nvPr/>
        </p:nvSpPr>
        <p:spPr>
          <a:xfrm>
            <a:off x="347294" y="834267"/>
            <a:ext cx="368236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After computing gradients, update all parameters: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each layer 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i="1">
                <a:solidFill>
                  <a:srgbClr val="1B1472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1050" i="1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 (Vector form for single example)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9"/>
          <p:cNvSpPr txBox="1"/>
          <p:nvPr/>
        </p:nvSpPr>
        <p:spPr>
          <a:xfrm>
            <a:off x="2015998" y="1353756"/>
            <a:ext cx="172212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—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700" i="1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marL="83185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575" b="1" baseline="-250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800" baseline="-250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800" i="1" baseline="-25000">
                <a:latin typeface="Calibri"/>
                <a:ea typeface="Calibri"/>
                <a:cs typeface="Calibri"/>
                <a:sym typeface="Calibri"/>
              </a:rPr>
              <a:t>ηδ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800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144338" y="1413407"/>
            <a:ext cx="26860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(49)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(50)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347294" y="2051969"/>
            <a:ext cx="3709670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η &gt;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0 is the learning rate.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This moves parameters in the direction that reduces the loss!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 / 67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D31206-CDCA-533F-155F-B22D1BF29FCD}"/>
                  </a:ext>
                </a:extLst>
              </p14:cNvPr>
              <p14:cNvContentPartPr/>
              <p14:nvPr/>
            </p14:nvContentPartPr>
            <p14:xfrm>
              <a:off x="1896480" y="1397160"/>
              <a:ext cx="131040" cy="58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D31206-CDCA-533F-155F-B22D1BF29F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7120" y="1387800"/>
                <a:ext cx="149760" cy="6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04993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852"/>
            <a:ext cx="5677469" cy="3081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5CD98B-A1B6-C444-C340-8632DDD2EB3A}"/>
                  </a:ext>
                </a:extLst>
              </p14:cNvPr>
              <p14:cNvContentPartPr/>
              <p14:nvPr/>
            </p14:nvContentPartPr>
            <p14:xfrm>
              <a:off x="126000" y="637200"/>
              <a:ext cx="5505120" cy="233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5CD98B-A1B6-C444-C340-8632DDD2EB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40" y="627840"/>
                <a:ext cx="5523840" cy="23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DB8B45-2D5F-7E11-80DF-9FD22958B294}"/>
                  </a:ext>
                </a:extLst>
              </p14:cNvPr>
              <p14:cNvContentPartPr/>
              <p14:nvPr/>
            </p14:nvContentPartPr>
            <p14:xfrm>
              <a:off x="4729680" y="108000"/>
              <a:ext cx="896760" cy="2646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DB8B45-2D5F-7E11-80DF-9FD22958B2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0320" y="98640"/>
                <a:ext cx="915480" cy="26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768242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61" y="7185"/>
            <a:ext cx="5707898" cy="3108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6C4B9F-BD22-E8B5-CE2D-4926B79C02BD}"/>
                  </a:ext>
                </a:extLst>
              </p14:cNvPr>
              <p14:cNvContentPartPr/>
              <p14:nvPr/>
            </p14:nvContentPartPr>
            <p14:xfrm>
              <a:off x="1328400" y="236520"/>
              <a:ext cx="4354200" cy="255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6C4B9F-BD22-E8B5-CE2D-4926B79C02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9040" y="227160"/>
                <a:ext cx="4372920" cy="25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65838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9"/>
          <p:cNvGrpSpPr/>
          <p:nvPr/>
        </p:nvGrpSpPr>
        <p:grpSpPr>
          <a:xfrm>
            <a:off x="0" y="3141936"/>
            <a:ext cx="5760261" cy="92075"/>
            <a:chOff x="0" y="3141936"/>
            <a:chExt cx="5760261" cy="92075"/>
          </a:xfrm>
        </p:grpSpPr>
        <p:sp>
          <p:nvSpPr>
            <p:cNvPr id="794" name="Google Shape;794;p39"/>
            <p:cNvSpPr/>
            <p:nvPr/>
          </p:nvSpPr>
          <p:spPr>
            <a:xfrm>
              <a:off x="0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923862" y="3141936"/>
              <a:ext cx="1912620" cy="92075"/>
            </a:xfrm>
            <a:custGeom>
              <a:avLst/>
              <a:gdLst/>
              <a:ahLst/>
              <a:cxnLst/>
              <a:rect l="l" t="t" r="r" b="b"/>
              <a:pathLst>
                <a:path w="191262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12348" y="0"/>
                  </a:lnTo>
                  <a:lnTo>
                    <a:pt x="1912348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836211" y="3141936"/>
              <a:ext cx="1924050" cy="92075"/>
            </a:xfrm>
            <a:custGeom>
              <a:avLst/>
              <a:gdLst/>
              <a:ahLst/>
              <a:cxnLst/>
              <a:rect l="l" t="t" r="r" b="b"/>
              <a:pathLst>
                <a:path w="1924050" h="92075" extrusionOk="0">
                  <a:moveTo>
                    <a:pt x="0" y="91521"/>
                  </a:moveTo>
                  <a:lnTo>
                    <a:pt x="0" y="0"/>
                  </a:lnTo>
                  <a:lnTo>
                    <a:pt x="1923862" y="0"/>
                  </a:lnTo>
                  <a:lnTo>
                    <a:pt x="1923862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9"/>
          <p:cNvSpPr txBox="1">
            <a:spLocks noGrp="1"/>
          </p:cNvSpPr>
          <p:nvPr>
            <p:ph type="ftr" idx="11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98" name="Google Shape;798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earning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 txBox="1">
            <a:spLocks noGrp="1"/>
          </p:cNvSpPr>
          <p:nvPr>
            <p:ph type="sldNum" idx="12"/>
          </p:nvPr>
        </p:nvSpPr>
        <p:spPr>
          <a:xfrm>
            <a:off x="4648848" y="3137672"/>
            <a:ext cx="318208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 / 67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09545"/>
            <a:ext cx="5302885" cy="2616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Forward Propagation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227"/>
            <a:ext cx="2140393" cy="6202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C6C011-1B90-BBBC-5655-0E17434A4396}"/>
                  </a:ext>
                </a:extLst>
              </p14:cNvPr>
              <p14:cNvContentPartPr/>
              <p14:nvPr/>
            </p14:nvContentPartPr>
            <p14:xfrm>
              <a:off x="439200" y="150840"/>
              <a:ext cx="5324760" cy="3071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C6C011-1B90-BBBC-5655-0E17434A43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40" y="141480"/>
                <a:ext cx="5343480" cy="30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05143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85681d36855125f377b21b6e3ce08e02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62e79bbd806a0927d6c21365104fad4a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C0ECFABB-3B2D-47AB-ABB5-B0AA5021C53B}"/>
</file>

<file path=customXml/itemProps2.xml><?xml version="1.0" encoding="utf-8"?>
<ds:datastoreItem xmlns:ds="http://schemas.openxmlformats.org/officeDocument/2006/customXml" ds:itemID="{882D8B1F-5E2D-44ED-B2F0-B6C07D64FA3C}"/>
</file>

<file path=customXml/itemProps3.xml><?xml version="1.0" encoding="utf-8"?>
<ds:datastoreItem xmlns:ds="http://schemas.openxmlformats.org/officeDocument/2006/customXml" ds:itemID="{C4688455-B509-4640-9706-1EE2599D5E42}"/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1917</Words>
  <Application>Microsoft Office PowerPoint</Application>
  <PresentationFormat>Custom</PresentationFormat>
  <Paragraphs>412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Forward Pass: Vectorized for Mini-Batch</vt:lpstr>
      <vt:lpstr>Backpropagating Error Signals</vt:lpstr>
      <vt:lpstr>Computing Parameter Gradients</vt:lpstr>
      <vt:lpstr>Parameter Update Step</vt:lpstr>
      <vt:lpstr>PowerPoint Presentation</vt:lpstr>
      <vt:lpstr>PowerPoint Presentation</vt:lpstr>
      <vt:lpstr>Forward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Network Depth vs Width</vt:lpstr>
      <vt:lpstr>Why Depth Matters?</vt:lpstr>
      <vt:lpstr>Universal Approximation Theorem</vt:lpstr>
      <vt:lpstr>Challenges with Very Deep Networks</vt:lpstr>
      <vt:lpstr>Table of Contents</vt:lpstr>
      <vt:lpstr>Design Considerations</vt:lpstr>
      <vt:lpstr>Output Layer Design</vt:lpstr>
      <vt:lpstr>General Architecture Guidelines</vt:lpstr>
      <vt:lpstr>Hidden Layer Activation Functions</vt:lpstr>
      <vt:lpstr>Regularization Techniques</vt:lpstr>
      <vt:lpstr>Table of Contents</vt:lpstr>
      <vt:lpstr>Parameter Initialization</vt:lpstr>
      <vt:lpstr>Training Hyperparameters to Tune</vt:lpstr>
      <vt:lpstr>Feature Preprocessing</vt:lpstr>
      <vt:lpstr>Monitoring Training Progress</vt:lpstr>
      <vt:lpstr>PowerPoint Presentation</vt:lpstr>
      <vt:lpstr>Debugging Checklist</vt:lpstr>
      <vt:lpstr>Implementation Best Practices</vt:lpstr>
      <vt:lpstr>Table of Contents</vt:lpstr>
      <vt:lpstr>Key Takeaways</vt:lpstr>
      <vt:lpstr>The Power of Deep Learning</vt:lpstr>
      <vt:lpstr>What Next?</vt:lpstr>
      <vt:lpstr>To become Proficient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Neha Vinayak .</cp:lastModifiedBy>
  <cp:revision>17</cp:revision>
  <dcterms:created xsi:type="dcterms:W3CDTF">2025-11-20T14:06:21Z</dcterms:created>
  <dcterms:modified xsi:type="dcterms:W3CDTF">2025-12-14T06:39:57Z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2025-11-20T00:00:00Z</vt:filetime>
  </property>
  <property fmtid="{D5CDD505-2E9C-101B-9397-08002B2CF9AE}" pid="5" name="PTEX.Fullbanner">
    <vt:lpwstr>This is pdfTeX, Version 3.14159265-2.6-1.40.20 (TeX Live 2019/Debian) kpathsea version 6.3.1</vt:lpwstr>
  </property>
  <property fmtid="{D5CDD505-2E9C-101B-9397-08002B2CF9AE}" pid="6" name="Producer">
    <vt:lpwstr>pdfTeX-1.40.20</vt:lpwstr>
  </property>
  <property fmtid="{D5CDD505-2E9C-101B-9397-08002B2CF9AE}" pid="7" name="ContentTypeId">
    <vt:lpwstr>0x0101000A75E3588147654284604D4E812B6D70</vt:lpwstr>
  </property>
</Properties>
</file>